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0" r:id="rId3"/>
  </p:sldMasterIdLst>
  <p:notesMasterIdLst>
    <p:notesMasterId r:id="rId14"/>
  </p:notesMasterIdLst>
  <p:handoutMasterIdLst>
    <p:handoutMasterId r:id="rId15"/>
  </p:handoutMasterIdLst>
  <p:sldIdLst>
    <p:sldId id="298" r:id="rId4"/>
    <p:sldId id="283" r:id="rId5"/>
    <p:sldId id="294" r:id="rId6"/>
    <p:sldId id="305" r:id="rId7"/>
    <p:sldId id="304" r:id="rId8"/>
    <p:sldId id="293" r:id="rId9"/>
    <p:sldId id="292" r:id="rId10"/>
    <p:sldId id="306" r:id="rId11"/>
    <p:sldId id="302" r:id="rId12"/>
    <p:sldId id="303" r:id="rId1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5" autoAdjust="0"/>
    <p:restoredTop sz="94574" autoAdjust="0"/>
  </p:normalViewPr>
  <p:slideViewPr>
    <p:cSldViewPr snapToGrid="0">
      <p:cViewPr varScale="1">
        <p:scale>
          <a:sx n="73" d="100"/>
          <a:sy n="73" d="100"/>
        </p:scale>
        <p:origin x="-624" y="-10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6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846703-0FFE-4D11-B929-694D09759C37}" type="datetime1">
              <a:rPr lang="uk-UA" smtClean="0"/>
              <a:pPr rtl="0"/>
              <a:t>25.06.2021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28F1F-4B06-4C1D-A821-196CAE912283}" type="datetime1">
              <a:rPr lang="uk-UA" smtClean="0"/>
              <a:pPr/>
              <a:t>25.06.2021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1057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7894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2106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2106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2476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2142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uk-UA" smtClean="0"/>
              <a:pPr rtl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2106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и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800" b="1" spc="-100" baseline="0" dirty="0"/>
            </a:lvl1pPr>
          </a:lstStyle>
          <a:p>
            <a:pPr lvl="0" algn="r" rtl="0"/>
            <a:r>
              <a:rPr lang="uk-UA" dirty="0"/>
              <a:t>Клацніть, щоб змінити заголовок презентації.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uk-UA" dirty="0"/>
              <a:t>Клацніть, щоб змінити стиль зразка підзаголовка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Макет зображення тексту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Змінити заголовок сторінки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5010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оздільник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</a:t>
            </a:r>
            <a:br>
              <a:rPr lang="uk-UA" dirty="0"/>
            </a:br>
            <a:r>
              <a:rPr lang="uk-UA" dirty="0"/>
              <a:t>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5400" b="1" spc="-300" dirty="0"/>
            </a:lvl1pPr>
          </a:lstStyle>
          <a:p>
            <a:pPr lvl="0" algn="r" rtl="0"/>
            <a:r>
              <a:rPr lang="uk-UA" dirty="0"/>
              <a:t>Клацніть, щоб змінити роздільник розділів.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dirty="0"/>
              <a:t>Клацніть, щоб змінити стиль зразка підзаголовка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3715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оздільник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</a:t>
            </a:r>
            <a:br>
              <a:rPr lang="uk-UA" dirty="0"/>
            </a:br>
            <a:r>
              <a:rPr lang="uk-UA" dirty="0"/>
              <a:t>фотографію сюди.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uk-UA" dirty="0"/>
              <a:t>Клацніть, щоб змінити роздільник розділів.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uk-UA" dirty="0"/>
              <a:t>Клацніть, щоб змінити стиль зразка підзаголовка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8285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ображення тексту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Змінити заголовок сторінки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5010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ображення тексту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438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лик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Введіть підпис.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Заголовок 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87784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ємо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Місце для зображення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 сюди.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uk-UA" dirty="0"/>
              <a:t>Дякуємо!</a:t>
            </a:r>
          </a:p>
        </p:txBody>
      </p:sp>
      <p:sp>
        <p:nvSpPr>
          <p:cNvPr id="9" name="Місце для тексту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Повне ім’я</a:t>
            </a:r>
          </a:p>
        </p:txBody>
      </p:sp>
      <p:sp>
        <p:nvSpPr>
          <p:cNvPr id="10" name="Місце для тексту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Номер телефону</a:t>
            </a:r>
          </a:p>
        </p:txBody>
      </p:sp>
      <p:sp>
        <p:nvSpPr>
          <p:cNvPr id="11" name="Місце для тексту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Адреса електронної пошти або ім’я користувача соціальної мережі</a:t>
            </a:r>
          </a:p>
        </p:txBody>
      </p:sp>
      <p:sp>
        <p:nvSpPr>
          <p:cNvPr id="12" name="Місце для тексту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Веб-сайт компанії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496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3450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тексту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впець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9" name="Пі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1" name="Місце для тексту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впець 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3" name="Місце для тексту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5" name="Місце для тексту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17" name="Місце для тексту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колонтитул.</a:t>
            </a:r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39767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Макет зображення тексту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4389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Макет зображення тексту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4389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 зображення тексту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uk-UA" dirty="0"/>
              <a:t>Вставте або перетягніть фотографію.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dirty="0"/>
              <a:t>Клацніть, щоб змінити заголовок сторінки.</a:t>
            </a:r>
          </a:p>
        </p:txBody>
      </p:sp>
      <p:sp>
        <p:nvSpPr>
          <p:cNvPr id="10" name="Пі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uk-UA" dirty="0"/>
              <a:t>Підзаголовок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uk-UA" dirty="0"/>
              <a:t>Зразок тексту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438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CC22C-EA3C-4CD1-9F2B-42E0AE7C33D3}" type="datetimeFigureOut">
              <a:rPr lang="uk-UA" smtClean="0"/>
              <a:pPr/>
              <a:t>25.06.2021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uk-UA" smtClean="0"/>
              <a:t>Додайте нижній колонтитул.</a:t>
            </a: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uk-UA" smtClean="0"/>
              <a:pPr rtl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5" r:id="rId14"/>
    <p:sldLayoutId id="2147483747" r:id="rId15"/>
    <p:sldLayoutId id="2147483658" r:id="rId16"/>
    <p:sldLayoutId id="2147483666" r:id="rId17"/>
    <p:sldLayoutId id="2147483660" r:id="rId18"/>
    <p:sldLayoutId id="2147483664" r:id="rId19"/>
    <p:sldLayoutId id="2147483650" r:id="rId20"/>
    <p:sldLayoutId id="2147483652" r:id="rId21"/>
    <p:sldLayoutId id="2147483656" r:id="rId22"/>
    <p:sldLayoutId id="2147483657" r:id="rId23"/>
    <p:sldLayoutId id="2147483655" r:id="rId24"/>
    <p:sldLayoutId id="2147483748" r:id="rId25"/>
    <p:sldLayoutId id="2147483749" r:id="rId26"/>
    <p:sldLayoutId id="2147483750" r:id="rId2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mihno@ukr.net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iitta.gov.ua/71548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hyperlink" Target="http://pmu.in.ua/virtual-exhibitions/lesia_ukraink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353853"/>
            <a:ext cx="8991600" cy="1261295"/>
          </a:xfrm>
        </p:spPr>
        <p:txBody>
          <a:bodyPr rtlCol="0"/>
          <a:lstStyle/>
          <a:p>
            <a:r>
              <a:rPr lang="ru-RU" sz="3600" dirty="0" err="1" smtClean="0"/>
              <a:t>Постать</a:t>
            </a:r>
            <a:r>
              <a:rPr lang="ru-RU" sz="3600" dirty="0" smtClean="0"/>
              <a:t> </a:t>
            </a:r>
            <a:r>
              <a:rPr lang="ru-RU" sz="3600" dirty="0" err="1" smtClean="0"/>
              <a:t>Лесі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Українки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 err="1" smtClean="0"/>
              <a:t>діяльності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Педагогічного</a:t>
            </a:r>
            <a:r>
              <a:rPr lang="ru-RU" sz="3600" dirty="0" smtClean="0"/>
              <a:t> музею </a:t>
            </a:r>
            <a:r>
              <a:rPr lang="ru-RU" sz="3600" dirty="0" err="1" smtClean="0"/>
              <a:t>України</a:t>
            </a:r>
            <a:endParaRPr lang="uk-UA" sz="3600" dirty="0"/>
          </a:p>
        </p:txBody>
      </p:sp>
      <p:sp>
        <p:nvSpPr>
          <p:cNvPr id="4" name="Підзаголовок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577713"/>
            <a:ext cx="8991600" cy="580921"/>
          </a:xfrm>
        </p:spPr>
        <p:txBody>
          <a:bodyPr rtlCol="0"/>
          <a:lstStyle/>
          <a:p>
            <a:pPr rtl="0"/>
            <a:r>
              <a:rPr lang="uk-UA" sz="2700" b="1" dirty="0" smtClean="0"/>
              <a:t>Олександр </a:t>
            </a:r>
            <a:r>
              <a:rPr lang="uk-UA" sz="2700" b="1" dirty="0" err="1" smtClean="0"/>
              <a:t>Міхно</a:t>
            </a:r>
            <a:r>
              <a:rPr lang="uk-UA" sz="2700" b="1" dirty="0" smtClean="0"/>
              <a:t> </a:t>
            </a:r>
            <a:endParaRPr lang="uk-UA" sz="2700" b="1" dirty="0"/>
          </a:p>
        </p:txBody>
      </p:sp>
      <p:pic>
        <p:nvPicPr>
          <p:cNvPr id="1026" name="Picture 2" descr="C:\Users\alexand\Desktop\New logo\лого (png)\blu_uk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06900" y="0"/>
            <a:ext cx="3564090" cy="2520000"/>
          </a:xfrm>
          <a:prstGeom prst="rect">
            <a:avLst/>
          </a:prstGeom>
          <a:noFill/>
        </p:spPr>
      </p:pic>
      <p:pic>
        <p:nvPicPr>
          <p:cNvPr id="1027" name="Picture 3" descr="C:\Users\alexand\Desktop\New logo\лого (png)\grin_uk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27910" y="0"/>
            <a:ext cx="3564090" cy="2520000"/>
          </a:xfrm>
          <a:prstGeom prst="rect">
            <a:avLst/>
          </a:prstGeom>
          <a:noFill/>
        </p:spPr>
      </p:pic>
      <p:pic>
        <p:nvPicPr>
          <p:cNvPr id="1028" name="Picture 4" descr="C:\Users\alexand\Desktop\New logo\лого (png)\pink_uk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564090" cy="2520000"/>
          </a:xfrm>
          <a:prstGeom prst="rect">
            <a:avLst/>
          </a:prstGeom>
          <a:noFill/>
        </p:spPr>
      </p:pic>
      <p:pic>
        <p:nvPicPr>
          <p:cNvPr id="1029" name="Picture 5" descr="C:\Users\alexand\Desktop\New logo\лого (png)\pink_en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338000"/>
            <a:ext cx="3564090" cy="2520000"/>
          </a:xfrm>
          <a:prstGeom prst="rect">
            <a:avLst/>
          </a:prstGeom>
          <a:noFill/>
        </p:spPr>
      </p:pic>
      <p:pic>
        <p:nvPicPr>
          <p:cNvPr id="1030" name="Picture 6" descr="C:\Users\alexand\Desktop\New logo\лого (png)\grin_eng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27910" y="4338000"/>
            <a:ext cx="3564090" cy="2520000"/>
          </a:xfrm>
          <a:prstGeom prst="rect">
            <a:avLst/>
          </a:prstGeom>
          <a:noFill/>
        </p:spPr>
      </p:pic>
      <p:pic>
        <p:nvPicPr>
          <p:cNvPr id="1031" name="Picture 7" descr="C:\Users\alexand\Desktop\New logo\лого (png)\blu_eng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37083" y="4338000"/>
            <a:ext cx="3564090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9923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leksandr Mikhno_Director of Pedagogical Museum of Ukrain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06194" y="2811053"/>
            <a:ext cx="5085806" cy="1261295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080068" y="4061039"/>
            <a:ext cx="5111931" cy="1869498"/>
          </a:xfrm>
        </p:spPr>
        <p:txBody>
          <a:bodyPr/>
          <a:lstStyle/>
          <a:p>
            <a:r>
              <a:rPr lang="uk-UA" sz="2000" b="1" dirty="0" smtClean="0"/>
              <a:t>Олександр </a:t>
            </a:r>
            <a:r>
              <a:rPr lang="uk-UA" sz="2000" b="1" dirty="0" err="1" smtClean="0"/>
              <a:t>Міхно</a:t>
            </a:r>
            <a:endParaRPr lang="uk-UA" sz="2000" b="1" dirty="0" smtClean="0"/>
          </a:p>
          <a:p>
            <a:endParaRPr lang="en-US" sz="2000" b="1" dirty="0" smtClean="0">
              <a:hlinkClick r:id="rId3"/>
            </a:endParaRPr>
          </a:p>
          <a:p>
            <a:endParaRPr lang="en-US" sz="2000" b="1" dirty="0" smtClean="0">
              <a:hlinkClick r:id="rId3"/>
            </a:endParaRPr>
          </a:p>
          <a:p>
            <a:endParaRPr lang="en-US" sz="2000" b="1" dirty="0" smtClean="0">
              <a:hlinkClick r:id="rId3"/>
            </a:endParaRPr>
          </a:p>
          <a:p>
            <a:endParaRPr lang="en-US" sz="2000" b="1" dirty="0" smtClean="0">
              <a:hlinkClick r:id="rId3"/>
            </a:endParaRPr>
          </a:p>
          <a:p>
            <a:r>
              <a:rPr lang="en-US" sz="2000" b="1" dirty="0" smtClean="0">
                <a:hlinkClick r:id="rId3"/>
              </a:rPr>
              <a:t>amihno@ukr.net</a:t>
            </a:r>
            <a:r>
              <a:rPr lang="en-US" sz="2000" b="1" dirty="0" smtClean="0"/>
              <a:t> </a:t>
            </a:r>
            <a:endParaRPr lang="uk-UA" sz="2000" b="1" dirty="0" smtClean="0"/>
          </a:p>
        </p:txBody>
      </p:sp>
      <p:pic>
        <p:nvPicPr>
          <p:cNvPr id="5" name="Рисунок 4" descr="blu_uk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1316200_874511482712067_5025943478036354240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1" y="-1"/>
            <a:ext cx="9174480" cy="6880860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242428" y="5205911"/>
            <a:ext cx="4648200" cy="1162800"/>
          </a:xfrm>
        </p:spPr>
        <p:txBody>
          <a:bodyPr rtlCol="0">
            <a:normAutofit/>
          </a:bodyPr>
          <a:lstStyle/>
          <a:p>
            <a:pPr rtl="0"/>
            <a:r>
              <a:rPr lang="uk-UA" sz="4000" b="1" dirty="0" smtClean="0"/>
              <a:t>в експозиції музею</a:t>
            </a:r>
            <a:endParaRPr lang="uk-UA" sz="4000" b="1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2</a:t>
            </a:fld>
            <a:endParaRPr lang="uk-UA" dirty="0"/>
          </a:p>
        </p:txBody>
      </p:sp>
      <p:pic>
        <p:nvPicPr>
          <p:cNvPr id="14" name="Рисунок 13" descr="blu_uk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428" y="4220910"/>
            <a:ext cx="4648200" cy="985000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90000"/>
              </a:lnSpc>
            </a:pPr>
            <a:r>
              <a:rPr lang="uk-UA" sz="6000" dirty="0" smtClean="0"/>
              <a:t>Леся Українка </a:t>
            </a:r>
            <a:endParaRPr lang="uk-UA" sz="60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3" name="Picture 1" descr="C:\Users\alexand\AppData\Local\Temp\IMG_4542.JPG"/>
          <p:cNvPicPr>
            <a:picLocks noChangeAspect="1" noChangeArrowheads="1"/>
          </p:cNvPicPr>
          <p:nvPr/>
        </p:nvPicPr>
        <p:blipFill>
          <a:blip r:embed="rId5" cstate="screen">
            <a:lum bright="10000" contrast="20000"/>
          </a:blip>
          <a:srcRect/>
          <a:stretch>
            <a:fillRect/>
          </a:stretch>
        </p:blipFill>
        <p:spPr bwMode="auto">
          <a:xfrm rot="5400000">
            <a:off x="-981662" y="981661"/>
            <a:ext cx="6858001" cy="489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трелка вправо 15"/>
          <p:cNvSpPr/>
          <p:nvPr/>
        </p:nvSpPr>
        <p:spPr>
          <a:xfrm>
            <a:off x="4885509" y="2847703"/>
            <a:ext cx="5408023" cy="3004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97466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90011" y="2811053"/>
            <a:ext cx="7201989" cy="1261295"/>
          </a:xfrm>
        </p:spPr>
        <p:txBody>
          <a:bodyPr/>
          <a:lstStyle/>
          <a:p>
            <a:r>
              <a:rPr lang="uk-UA" sz="4000" dirty="0" smtClean="0"/>
              <a:t>Фонди: Публікації Лесі Українки </a:t>
            </a:r>
            <a:endParaRPr lang="uk-UA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990010" y="4061039"/>
            <a:ext cx="7201989" cy="2392012"/>
          </a:xfrm>
        </p:spPr>
        <p:txBody>
          <a:bodyPr/>
          <a:lstStyle/>
          <a:p>
            <a:r>
              <a:rPr lang="uk-UA" sz="2000" b="1" dirty="0" smtClean="0"/>
              <a:t>Журнал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Бібліотека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молодіжи</a:t>
            </a:r>
            <a:r>
              <a:rPr lang="ru-RU" sz="2000" b="1" dirty="0" smtClean="0"/>
              <a:t>» (1885, </a:t>
            </a:r>
            <a:r>
              <a:rPr lang="ru-RU" sz="2000" b="1" dirty="0" err="1" smtClean="0"/>
              <a:t>Чернівці</a:t>
            </a:r>
            <a:r>
              <a:rPr lang="ru-RU" sz="2000" b="1" dirty="0" smtClean="0"/>
              <a:t>)</a:t>
            </a:r>
          </a:p>
          <a:p>
            <a:r>
              <a:rPr lang="uk-UA" sz="2000" b="1" dirty="0" smtClean="0"/>
              <a:t>Окремі твори Лесі Українки вперше опубліковані в цьому виданні:</a:t>
            </a:r>
          </a:p>
          <a:p>
            <a:r>
              <a:rPr lang="uk-UA" sz="2000" b="1" dirty="0" smtClean="0"/>
              <a:t>«Лелія» - 1891 р., № 2, с. 18-23; № 3, с. 34-40. «Тішся, дитино, поки ще маленька» - 1891, № 3, с. 33   (у «Бібліотеці» вірш був опублікований під назвою «До </a:t>
            </a:r>
            <a:r>
              <a:rPr lang="uk-UA" sz="2000" b="1" dirty="0" err="1" smtClean="0"/>
              <a:t>рускои</a:t>
            </a:r>
            <a:r>
              <a:rPr lang="uk-UA" sz="2000" b="1" dirty="0" smtClean="0"/>
              <a:t> дитини»).</a:t>
            </a:r>
          </a:p>
          <a:p>
            <a:endParaRPr lang="ru-RU" sz="2000" b="1" dirty="0" smtClean="0"/>
          </a:p>
          <a:p>
            <a:endParaRPr lang="uk-UA" sz="2000" b="1" dirty="0"/>
          </a:p>
        </p:txBody>
      </p:sp>
      <p:pic>
        <p:nvPicPr>
          <p:cNvPr id="5" name="Рисунок 4" descr="blu_ukr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445" y="0"/>
            <a:ext cx="4167051" cy="686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100" y="1882858"/>
            <a:ext cx="6641900" cy="1124345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</a:pPr>
            <a:r>
              <a:rPr lang="uk-UA" sz="4000" spc="0" dirty="0" smtClean="0">
                <a:latin typeface="+mn-lt"/>
              </a:rPr>
              <a:t>Науково-дослідна</a:t>
            </a:r>
            <a:r>
              <a:rPr lang="uk-UA" sz="4000" dirty="0" smtClean="0">
                <a:latin typeface="+mn-lt"/>
              </a:rPr>
              <a:t> </a:t>
            </a:r>
            <a:r>
              <a:rPr lang="uk-UA" sz="4000" spc="0" dirty="0" smtClean="0">
                <a:latin typeface="+mn-lt"/>
              </a:rPr>
              <a:t>робота</a:t>
            </a:r>
            <a:endParaRPr lang="uk-UA" sz="4000" spc="0" dirty="0">
              <a:latin typeface="+mn-lt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50374" y="2915764"/>
            <a:ext cx="6641626" cy="590155"/>
          </a:xfrm>
        </p:spPr>
        <p:txBody>
          <a:bodyPr rtlCol="0">
            <a:noAutofit/>
          </a:bodyPr>
          <a:lstStyle/>
          <a:p>
            <a:pPr rtl="0"/>
            <a:r>
              <a:rPr lang="uk-UA" sz="2800" b="1" dirty="0" smtClean="0"/>
              <a:t>Наукова стаття</a:t>
            </a:r>
            <a:endParaRPr lang="uk-UA" sz="2800" b="1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uk-UA" sz="2800" dirty="0" err="1" smtClean="0"/>
              <a:t>Міхно</a:t>
            </a:r>
            <a:r>
              <a:rPr lang="uk-UA" sz="2800" dirty="0" smtClean="0"/>
              <a:t> О. (2011). </a:t>
            </a:r>
            <a:r>
              <a:rPr lang="uk-UA" sz="2800" kern="0" dirty="0" smtClean="0"/>
              <a:t>Освітня</a:t>
            </a:r>
            <a:r>
              <a:rPr lang="uk-UA" sz="2800" dirty="0" smtClean="0"/>
              <a:t> діяльність і педагогічні погляди Лесі Українки </a:t>
            </a:r>
            <a:r>
              <a:rPr lang="uk-UA" sz="2800" i="1" dirty="0" smtClean="0"/>
              <a:t>Українська мова і література в школі</a:t>
            </a:r>
            <a:r>
              <a:rPr lang="uk-UA" sz="2800" dirty="0" smtClean="0"/>
              <a:t>, (1), 54-57.</a:t>
            </a:r>
          </a:p>
          <a:p>
            <a:pPr marL="0" indent="0">
              <a:buNone/>
            </a:pPr>
            <a:r>
              <a:rPr lang="uk-UA" sz="2800" dirty="0" smtClean="0"/>
              <a:t> </a:t>
            </a:r>
            <a:r>
              <a:rPr lang="pl-PL" sz="2800" dirty="0" smtClean="0">
                <a:hlinkClick r:id="rId3"/>
              </a:rPr>
              <a:t>https://lib.iitta.gov.ua/715489/</a:t>
            </a:r>
            <a:r>
              <a:rPr lang="uk-UA" sz="2800" dirty="0" smtClean="0"/>
              <a:t> </a:t>
            </a: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4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9" name="Рисунок 8" descr="blu_uk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4794069" cy="673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908" y="1882858"/>
            <a:ext cx="6392091" cy="1124345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90000"/>
              </a:lnSpc>
            </a:pPr>
            <a:r>
              <a:rPr lang="en-US" sz="4800" dirty="0" smtClean="0"/>
              <a:t>#</a:t>
            </a:r>
            <a:r>
              <a:rPr lang="uk-UA" sz="4800" dirty="0" smtClean="0"/>
              <a:t>Педагогічний</a:t>
            </a:r>
            <a:r>
              <a:rPr lang="ru-RU" sz="4800" dirty="0" smtClean="0"/>
              <a:t>К</a:t>
            </a:r>
            <a:r>
              <a:rPr lang="uk-UA" sz="4800" dirty="0" smtClean="0"/>
              <a:t>алендар2021</a:t>
            </a:r>
            <a:endParaRPr lang="uk-UA" sz="48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60720" y="2915764"/>
            <a:ext cx="6431280" cy="590155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uk-UA" dirty="0" smtClean="0"/>
              <a:t>Інформаційний </a:t>
            </a:r>
            <a:r>
              <a:rPr lang="uk-UA" dirty="0" err="1" smtClean="0"/>
              <a:t>онлайн-проєкт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uk-UA" sz="2800" dirty="0" smtClean="0"/>
              <a:t>Ювілей педагога:</a:t>
            </a:r>
          </a:p>
          <a:p>
            <a:pPr marL="0" indent="0" rtl="0">
              <a:buNone/>
            </a:pPr>
            <a:r>
              <a:rPr lang="uk-UA" sz="2800" dirty="0" smtClean="0"/>
              <a:t>Оригінальний графічний макет</a:t>
            </a:r>
          </a:p>
          <a:p>
            <a:pPr marL="0" indent="0" rtl="0">
              <a:buNone/>
            </a:pPr>
            <a:r>
              <a:rPr lang="uk-UA" sz="2800" dirty="0" smtClean="0"/>
              <a:t>Короткий текст</a:t>
            </a:r>
          </a:p>
          <a:p>
            <a:pPr marL="0" indent="0" rtl="0">
              <a:buNone/>
            </a:pPr>
            <a:r>
              <a:rPr lang="uk-UA" sz="2800" dirty="0" err="1" smtClean="0"/>
              <a:t>Хештег</a:t>
            </a:r>
            <a:endParaRPr lang="uk-UA" sz="2800" dirty="0" smtClean="0"/>
          </a:p>
          <a:p>
            <a:pPr marL="0" indent="0" rtl="0">
              <a:buNone/>
            </a:pPr>
            <a:r>
              <a:rPr lang="uk-UA" sz="2800" dirty="0" err="1" smtClean="0"/>
              <a:t>Фейсбук</a:t>
            </a:r>
            <a:r>
              <a:rPr lang="uk-UA" sz="2800" dirty="0" smtClean="0"/>
              <a:t>, </a:t>
            </a:r>
            <a:r>
              <a:rPr lang="uk-UA" sz="2800" dirty="0" err="1" smtClean="0"/>
              <a:t>Інстаграм</a:t>
            </a:r>
            <a:r>
              <a:rPr lang="uk-UA" sz="2800" dirty="0" smtClean="0"/>
              <a:t>, сайт музею</a:t>
            </a: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5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16" name="Рисунок 15" descr="blu_uk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16386" name="Picture 2" descr="На зображенні може бути: 1 особа та текст «педагогчний музей украϊни 150 pokiß 25 лютого леся украïнка (1871-1913) поетеса, драматургиня, фольклористка, перекладачка, громадська та освi̇тня дячка, авторка творів для детей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6494"/>
            <a:ext cx="578473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72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6</a:t>
            </a:fld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777" y="3527824"/>
            <a:ext cx="4341223" cy="1475250"/>
          </a:xfrm>
        </p:spPr>
        <p:txBody>
          <a:bodyPr rtlCol="0">
            <a:normAutofit/>
          </a:bodyPr>
          <a:lstStyle/>
          <a:p>
            <a:pPr>
              <a:lnSpc>
                <a:spcPct val="75000"/>
              </a:lnSpc>
            </a:pPr>
            <a:r>
              <a:rPr lang="pl-PL" sz="3200" dirty="0" smtClean="0">
                <a:hlinkClick r:id="rId4"/>
              </a:rPr>
              <a:t>http://pmu.in.ua/virtual-exhibitions/lesia_ukrainka/</a:t>
            </a:r>
            <a:r>
              <a:rPr lang="uk-UA" sz="3200" dirty="0" smtClean="0"/>
              <a:t> </a:t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xmlns="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966" y="2400281"/>
            <a:ext cx="4302034" cy="1100565"/>
          </a:xfrm>
        </p:spPr>
        <p:txBody>
          <a:bodyPr rtlCol="0">
            <a:noAutofit/>
          </a:bodyPr>
          <a:lstStyle/>
          <a:p>
            <a:r>
              <a:rPr lang="uk-UA" sz="3200" b="1" dirty="0" smtClean="0"/>
              <a:t>Віртуальна виставка на сайті музею</a:t>
            </a:r>
            <a:endParaRPr lang="uk-UA" sz="3200" b="1" dirty="0"/>
          </a:p>
        </p:txBody>
      </p:sp>
      <p:pic>
        <p:nvPicPr>
          <p:cNvPr id="9" name="Рисунок 8" descr="blu_ukr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6954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00" y="1344180"/>
            <a:ext cx="5956300" cy="1944000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en-US" sz="5200" dirty="0" smtClean="0"/>
              <a:t>#</a:t>
            </a:r>
            <a:r>
              <a:rPr lang="uk-UA" sz="5200" dirty="0" smtClean="0"/>
              <a:t>Цитата</a:t>
            </a:r>
            <a:r>
              <a:rPr lang="en-US" sz="5200" dirty="0" smtClean="0"/>
              <a:t>_</a:t>
            </a:r>
            <a:r>
              <a:rPr lang="uk-UA" sz="5200" dirty="0" smtClean="0"/>
              <a:t>від</a:t>
            </a:r>
            <a:r>
              <a:rPr lang="en-US" sz="5200" dirty="0" smtClean="0"/>
              <a:t>_</a:t>
            </a:r>
            <a:r>
              <a:rPr lang="uk-UA" sz="5200" dirty="0" smtClean="0"/>
              <a:t>музи</a:t>
            </a:r>
            <a:r>
              <a:rPr lang="en-US" sz="5200" dirty="0" smtClean="0"/>
              <a:t>_ </a:t>
            </a:r>
            <a:r>
              <a:rPr lang="uk-UA" sz="5200" dirty="0" smtClean="0"/>
              <a:t>педагогіки</a:t>
            </a:r>
            <a:endParaRPr lang="uk-UA" sz="5200" dirty="0"/>
          </a:p>
        </p:txBody>
      </p:sp>
      <p:sp>
        <p:nvSpPr>
          <p:cNvPr id="14" name="Місце для тексту 13">
            <a:extLst>
              <a:ext uri="{FF2B5EF4-FFF2-40B4-BE49-F238E27FC236}">
                <a16:creationId xmlns:a16="http://schemas.microsoft.com/office/drawing/2014/main" xmlns="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3288249"/>
            <a:ext cx="5956300" cy="1100565"/>
          </a:xfrm>
        </p:spPr>
        <p:txBody>
          <a:bodyPr rtlCol="0"/>
          <a:lstStyle/>
          <a:p>
            <a:pPr rtl="0"/>
            <a:r>
              <a:rPr lang="uk-UA" dirty="0" smtClean="0"/>
              <a:t>Інформаційний </a:t>
            </a:r>
            <a:r>
              <a:rPr lang="uk-UA" dirty="0" err="1" smtClean="0"/>
              <a:t>онлайн-проєкт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7</a:t>
            </a:fld>
            <a:endParaRPr lang="uk-UA" dirty="0"/>
          </a:p>
        </p:txBody>
      </p:sp>
      <p:pic>
        <p:nvPicPr>
          <p:cNvPr id="5122" name="Picture 2" descr="C:\Users\alexand\Desktop\Леся-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5446059" cy="6810887"/>
          </a:xfrm>
          <a:prstGeom prst="rect">
            <a:avLst/>
          </a:prstGeom>
          <a:noFill/>
        </p:spPr>
      </p:pic>
      <p:sp>
        <p:nvSpPr>
          <p:cNvPr id="8" name="Місце для вмісту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 txBox="1">
            <a:spLocks/>
          </p:cNvSpPr>
          <p:nvPr/>
        </p:nvSpPr>
        <p:spPr>
          <a:xfrm>
            <a:off x="6720000" y="4429649"/>
            <a:ext cx="5472000" cy="24283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Оригінальний графічний макет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Педагогічний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вислів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 автора вислову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Хештег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Фейсбук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Інстаграм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blu_uk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6746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\Desktop\Обкаладинка К 40 19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8891" y="3722097"/>
            <a:ext cx="369052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090" y="2326994"/>
            <a:ext cx="4275909" cy="1124345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spc="0" dirty="0" err="1" smtClean="0"/>
              <a:t>Бібліофонд</a:t>
            </a:r>
            <a:r>
              <a:rPr lang="uk-UA" sz="3200" spc="0" dirty="0" smtClean="0"/>
              <a:t> Педагогічного музею</a:t>
            </a:r>
            <a:endParaRPr lang="uk-UA" sz="3200" spc="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42217" y="3451341"/>
            <a:ext cx="4249783" cy="1133722"/>
          </a:xfrm>
        </p:spPr>
        <p:txBody>
          <a:bodyPr rtlCol="0">
            <a:normAutofit fontScale="25000" lnSpcReduction="20000"/>
          </a:bodyPr>
          <a:lstStyle/>
          <a:p>
            <a:r>
              <a:rPr lang="uk-UA" sz="10800" b="1" dirty="0" smtClean="0"/>
              <a:t>Каталоги  української дитячої книги</a:t>
            </a:r>
          </a:p>
          <a:p>
            <a:pPr rtl="0"/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uk-UA" smtClean="0"/>
              <a:pPr rtl="0"/>
              <a:t>8</a:t>
            </a:fld>
            <a:endParaRPr lang="uk-UA" dirty="0"/>
          </a:p>
        </p:txBody>
      </p:sp>
      <p:sp>
        <p:nvSpPr>
          <p:cNvPr id="20" name="Прямокутник 19" descr="Блок зі зсувом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uk-UA" dirty="0"/>
          </a:p>
        </p:txBody>
      </p:sp>
      <p:pic>
        <p:nvPicPr>
          <p:cNvPr id="16" name="Рисунок 15" descr="blu_uk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11" name="Picture 4" descr="Обкладинка_Дитяча книга_катало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903" y="596535"/>
            <a:ext cx="364736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8" descr="Укр дитяча книга 1920-х у фондах ПМУ_Обкладин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6685" y="594676"/>
            <a:ext cx="364736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 descr="http://pmu.in.ua/wp-content/uploads/2019/11/ОБКЛАДИ-НКА-каталог-А5-1-300x2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713" y="3723682"/>
            <a:ext cx="372413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209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06194" y="2993933"/>
            <a:ext cx="5085806" cy="1261295"/>
          </a:xfrm>
        </p:spPr>
        <p:txBody>
          <a:bodyPr/>
          <a:lstStyle/>
          <a:p>
            <a:r>
              <a:rPr lang="uk-UA" dirty="0" smtClean="0"/>
              <a:t>Команда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080069" y="4230856"/>
            <a:ext cx="5111931" cy="1869498"/>
          </a:xfrm>
        </p:spPr>
        <p:txBody>
          <a:bodyPr/>
          <a:lstStyle/>
          <a:p>
            <a:r>
              <a:rPr lang="uk-UA" sz="2000" b="1" dirty="0" smtClean="0"/>
              <a:t>директор</a:t>
            </a:r>
          </a:p>
          <a:p>
            <a:r>
              <a:rPr lang="uk-UA" sz="2000" b="1" dirty="0" smtClean="0"/>
              <a:t>зберігач фондів</a:t>
            </a:r>
          </a:p>
          <a:p>
            <a:r>
              <a:rPr lang="uk-UA" sz="2000" b="1" smtClean="0"/>
              <a:t>8 </a:t>
            </a:r>
            <a:r>
              <a:rPr lang="uk-UA" sz="2000" b="1" dirty="0" smtClean="0"/>
              <a:t>наукових співробітників</a:t>
            </a:r>
          </a:p>
          <a:p>
            <a:r>
              <a:rPr lang="uk-UA" sz="2000" b="1" dirty="0" smtClean="0"/>
              <a:t>2 художники</a:t>
            </a:r>
          </a:p>
        </p:txBody>
      </p:sp>
      <p:pic>
        <p:nvPicPr>
          <p:cNvPr id="1026" name="Picture 2" descr="C:\Users\alexand\Desktop\300px-Larysa_Ha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994" y="-1"/>
            <a:ext cx="2125457" cy="2063931"/>
          </a:xfrm>
          <a:prstGeom prst="rect">
            <a:avLst/>
          </a:prstGeom>
          <a:noFill/>
        </p:spPr>
      </p:pic>
      <p:pic>
        <p:nvPicPr>
          <p:cNvPr id="1027" name="Picture 3" descr="C:\Users\alexand\Dropbox\Photos\Foto Oleksandr Mikhno 1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2103120" cy="2107060"/>
          </a:xfrm>
          <a:prstGeom prst="rect">
            <a:avLst/>
          </a:prstGeom>
          <a:noFill/>
        </p:spPr>
      </p:pic>
      <p:pic>
        <p:nvPicPr>
          <p:cNvPr id="2" name="Picture 2" descr="C:\Users\alexand\Desktop\IMG_20190710_1057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068037"/>
            <a:ext cx="2085353" cy="2255769"/>
          </a:xfrm>
          <a:prstGeom prst="rect">
            <a:avLst/>
          </a:prstGeom>
          <a:noFill/>
        </p:spPr>
      </p:pic>
      <p:pic>
        <p:nvPicPr>
          <p:cNvPr id="6" name="Picture 2" descr="C:\Users\alexand\Desktop\IMG_20210310_1112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8047" y="0"/>
            <a:ext cx="1967050" cy="2005511"/>
          </a:xfrm>
          <a:prstGeom prst="rect">
            <a:avLst/>
          </a:prstGeom>
          <a:noFill/>
        </p:spPr>
      </p:pic>
      <p:sp>
        <p:nvSpPr>
          <p:cNvPr id="4098" name="AutoShape 2" descr="28.jpg"/>
          <p:cNvSpPr>
            <a:spLocks noChangeAspect="1" noChangeArrowheads="1"/>
          </p:cNvSpPr>
          <p:nvPr/>
        </p:nvSpPr>
        <p:spPr bwMode="auto">
          <a:xfrm>
            <a:off x="155575" y="-2163763"/>
            <a:ext cx="4191000" cy="4514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28.jpg"/>
          <p:cNvSpPr>
            <a:spLocks noChangeAspect="1" noChangeArrowheads="1"/>
          </p:cNvSpPr>
          <p:nvPr/>
        </p:nvSpPr>
        <p:spPr bwMode="auto">
          <a:xfrm>
            <a:off x="155575" y="-2163763"/>
            <a:ext cx="4191000" cy="4514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1" name="Picture 5" descr="C:\Users\alexand\Desktop\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88697" y="2027736"/>
            <a:ext cx="2107321" cy="2269944"/>
          </a:xfrm>
          <a:prstGeom prst="rect">
            <a:avLst/>
          </a:prstGeom>
          <a:noFill/>
        </p:spPr>
      </p:pic>
      <p:pic>
        <p:nvPicPr>
          <p:cNvPr id="8" name="Picture 3" descr="C:\Users\alexand\Desktop\IMG_351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21576" y="4284617"/>
            <a:ext cx="2089303" cy="257338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297680"/>
            <a:ext cx="2834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alexand\Desktop\DSC_021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193178" y="1993262"/>
            <a:ext cx="2873828" cy="230328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112806" y="0"/>
            <a:ext cx="2010908" cy="201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blu_ukr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738281" y="0"/>
            <a:ext cx="2453719" cy="1734671"/>
          </a:xfrm>
          <a:prstGeom prst="rect">
            <a:avLst/>
          </a:prstGeom>
        </p:spPr>
      </p:pic>
      <p:pic>
        <p:nvPicPr>
          <p:cNvPr id="7" name="Picture 2" descr="C:\Users\alexand\Desktop\onishchuk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188870" y="1"/>
            <a:ext cx="1985553" cy="1985553"/>
          </a:xfrm>
          <a:prstGeom prst="rect">
            <a:avLst/>
          </a:prstGeom>
          <a:noFill/>
        </p:spPr>
      </p:pic>
      <p:pic>
        <p:nvPicPr>
          <p:cNvPr id="9" name="Picture 2" descr="C:\Users\alexand\Desktop\IMG-8067.jpg"/>
          <p:cNvPicPr>
            <a:picLocks noChangeAspect="1" noChangeArrowheads="1"/>
          </p:cNvPicPr>
          <p:nvPr/>
        </p:nvPicPr>
        <p:blipFill>
          <a:blip r:embed="rId13" cstate="screen">
            <a:lum bright="10000" contrast="10000"/>
          </a:blip>
          <a:srcRect/>
          <a:stretch>
            <a:fillRect/>
          </a:stretch>
        </p:blipFill>
        <p:spPr bwMode="auto">
          <a:xfrm rot="5400000">
            <a:off x="4717233" y="4479020"/>
            <a:ext cx="2586444" cy="2171517"/>
          </a:xfrm>
          <a:prstGeom prst="rect">
            <a:avLst/>
          </a:prstGeom>
          <a:noFill/>
        </p:spPr>
      </p:pic>
      <p:pic>
        <p:nvPicPr>
          <p:cNvPr id="11" name="Picture 2" descr="C:\Users\alexand\Desktop\20210316_153826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923315" y="1698691"/>
            <a:ext cx="2276085" cy="25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</Words>
  <Application>Microsoft Office PowerPoint</Application>
  <PresentationFormat>Произвольный</PresentationFormat>
  <Paragraphs>55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Постать Лесі Українки  в діяльності Педагогічного музею України</vt:lpstr>
      <vt:lpstr>Леся Українка </vt:lpstr>
      <vt:lpstr>Фонди: Публікації Лесі Українки </vt:lpstr>
      <vt:lpstr>Науково-дослідна робота</vt:lpstr>
      <vt:lpstr>#ПедагогічнийКалендар2021</vt:lpstr>
      <vt:lpstr>http://pmu.in.ua/virtual-exhibitions/lesia_ukrainka/  </vt:lpstr>
      <vt:lpstr>#Цитата_від_музи_ педагогіки</vt:lpstr>
      <vt:lpstr>Бібліофонд Педагогічного музею</vt:lpstr>
      <vt:lpstr>Команда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2021-03-06T13:43:06Z</dcterms:created>
  <dcterms:modified xsi:type="dcterms:W3CDTF">2021-06-25T08:20:32Z</dcterms:modified>
</cp:coreProperties>
</file>