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edmuzua/" TargetMode="External"/><Relationship Id="rId2" Type="http://schemas.openxmlformats.org/officeDocument/2006/relationships/hyperlink" Target="http://pmu.in.ua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13982100"/>
              </p:ext>
            </p:extLst>
          </p:nvPr>
        </p:nvGraphicFramePr>
        <p:xfrm>
          <a:off x="2071670" y="3429000"/>
          <a:ext cx="6264696" cy="3429000"/>
        </p:xfrm>
        <a:graphic>
          <a:graphicData uri="http://schemas.openxmlformats.org/presentationml/2006/ole">
            <p:oleObj spid="_x0000_s2063" name="Acrobat Document" r:id="rId3" imgW="13715966" imgH="7715242" progId="AcroExch.Document.DC">
              <p:embed/>
            </p:oleObj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Музей як майданчик для представлення наукових досліджень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552" y="1772816"/>
            <a:ext cx="8147248" cy="4353347"/>
          </a:xfrm>
        </p:spPr>
        <p:txBody>
          <a:bodyPr>
            <a:norm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Цикл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інтерактивних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лекцій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ПЕДАГОГІКА ДИТИНСТВА: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старих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» методик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(у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форматі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консультацій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охочих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ПЕДАГОГІКА ПОЗИТИВУ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PED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методично-педагогічне чаювання для вчителів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ПЕДАГОГІЧНІ РЕФЛЕКСІЇ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/>
          </a:p>
        </p:txBody>
      </p:sp>
      <p:pic>
        <p:nvPicPr>
          <p:cNvPr id="2058" name="Picture 10" descr="C:\Users\ПК\Downloads\21272218_874511482712067_5025943478036354240_n-720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4000504"/>
            <a:ext cx="5184576" cy="2629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blu_uk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-1"/>
            <a:ext cx="1643042" cy="116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45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0"/>
            <a:ext cx="8301608" cy="83671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uk-UA" sz="18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ПК\Downloads\Афіша_-педагогіка-дитинства_Монтессорі-1-72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10" y="1"/>
            <a:ext cx="4400522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ownloads\29571199_996426940520520_2376354672153869506_n-72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0522" y="1"/>
            <a:ext cx="474762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ПК\Downloads\педагогіка-позитиву-_Анонс-проекту-720x4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10" y="3429000"/>
            <a:ext cx="448798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ПК\Downloads\22048143_887400678089814_3819252157534375243_o-300x22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2531" y="3429000"/>
            <a:ext cx="4735619" cy="318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06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68" y="188640"/>
            <a:ext cx="8147248" cy="99412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Picture 4" descr="C:\Users\ПК\Downloads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4572000" cy="3494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20407"/>
            <a:ext cx="4608512" cy="3037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2093" y="285728"/>
            <a:ext cx="4611907" cy="3503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ПК\Downloads\54517416_1259991747497370_5491509085465477120_n-300x2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2093" y="3714752"/>
            <a:ext cx="4611907" cy="314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blu_uk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8148" y="500042"/>
            <a:ext cx="1285852" cy="9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41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75370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Публікації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028342"/>
            <a:ext cx="8501122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sz="1300" b="1" dirty="0" err="1" smtClean="0">
                <a:latin typeface="Times New Roman" pitchFamily="18" charset="0"/>
                <a:cs typeface="Times New Roman" pitchFamily="18" charset="0"/>
              </a:rPr>
              <a:t>Міхно</a:t>
            </a:r>
            <a:r>
              <a:rPr lang="uk-UA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300" b="1" dirty="0">
                <a:latin typeface="Times New Roman" pitchFamily="18" charset="0"/>
                <a:cs typeface="Times New Roman" pitchFamily="18" charset="0"/>
              </a:rPr>
              <a:t>О.П., Матвійчук О.Є. Музейна андрагогіка як напрям співпраці Педагогічного музею України та Інституту післядипломної педагогічного освіти Київського університету імені Бориса Грінченка 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Короленківські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 читання 2016. «Бібліотеки, архіви, музеї: інтеграція до світового наукового та історико-культурного простору» : матеріали ХІХ 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Міжнар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наук.-практ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конф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. Харків, 12 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жовт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. 2016 р. У 2 ч. Ч. 2 / Харків. 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держ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. наук. б-ка ім. В. Г. Короленка, Харків. 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держ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. акад. культури, Харків. обл. 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від-ня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 (філія) ВГО «Укр. бібл. 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асоц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.» ; [уклад. О. П. 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Куніч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редкол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.: В. Д. 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Ракитянська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 (голова) та ін.]. 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1300" dirty="0" err="1" smtClean="0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, 2017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. С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139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147.</a:t>
            </a:r>
          </a:p>
          <a:p>
            <a:pPr marL="342900" indent="-342900">
              <a:buFontTx/>
              <a:buAutoNum type="arabicPeriod"/>
            </a:pPr>
            <a:r>
              <a:rPr lang="uk-UA" sz="1300" b="1" dirty="0" err="1">
                <a:latin typeface="Times New Roman" pitchFamily="18" charset="0"/>
                <a:cs typeface="Times New Roman" pitchFamily="18" charset="0"/>
              </a:rPr>
              <a:t>Міхно</a:t>
            </a:r>
            <a:r>
              <a:rPr lang="uk-UA" sz="1300" b="1" dirty="0">
                <a:latin typeface="Times New Roman" pitchFamily="18" charset="0"/>
                <a:cs typeface="Times New Roman" pitchFamily="18" charset="0"/>
              </a:rPr>
              <a:t> О.П., Матвійчук О.Є. Підсумки реалізації музейного соціального проекту “Педагогіка дитинства: нове життя “старих” методик навчання і виховання” (вересень 2017- червень 2018 р.) /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/  Музейна педагогіка – проблеми, сьогодення, перспективи. Матеріали шостої науково-практичної конференції (26-27 вересня 2018 р.) /Національний 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Києво-печерський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 історико-культурний заповідник. 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Талком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, 2018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С.58-62.</a:t>
            </a:r>
          </a:p>
          <a:p>
            <a:pPr marL="342900" indent="-342900">
              <a:buFontTx/>
              <a:buAutoNum type="arabicPeriod"/>
            </a:pPr>
            <a:r>
              <a:rPr lang="uk-UA" sz="1300" b="1" dirty="0" err="1" smtClean="0">
                <a:latin typeface="Times New Roman" pitchFamily="18" charset="0"/>
                <a:cs typeface="Times New Roman" pitchFamily="18" charset="0"/>
              </a:rPr>
              <a:t>Михно</a:t>
            </a:r>
            <a:r>
              <a:rPr lang="uk-UA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300" b="1" dirty="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300" b="1" dirty="0">
                <a:latin typeface="Times New Roman" pitchFamily="18" charset="0"/>
                <a:cs typeface="Times New Roman" pitchFamily="18" charset="0"/>
              </a:rPr>
              <a:t>П., </a:t>
            </a:r>
            <a:r>
              <a:rPr lang="uk-UA" sz="1300" b="1" dirty="0" err="1">
                <a:latin typeface="Times New Roman" pitchFamily="18" charset="0"/>
                <a:cs typeface="Times New Roman" pitchFamily="18" charset="0"/>
              </a:rPr>
              <a:t>Матвийчук</a:t>
            </a:r>
            <a:r>
              <a:rPr lang="uk-UA" sz="1300" b="1" dirty="0">
                <a:latin typeface="Times New Roman" pitchFamily="18" charset="0"/>
                <a:cs typeface="Times New Roman" pitchFamily="18" charset="0"/>
              </a:rPr>
              <a:t> О.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300" b="1" dirty="0">
                <a:latin typeface="Times New Roman" pitchFamily="18" charset="0"/>
                <a:cs typeface="Times New Roman" pitchFamily="18" charset="0"/>
              </a:rPr>
              <a:t>Е.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300" b="1" dirty="0" err="1">
                <a:latin typeface="Times New Roman" pitchFamily="18" charset="0"/>
                <a:cs typeface="Times New Roman" pitchFamily="18" charset="0"/>
              </a:rPr>
              <a:t>Коммуникационное</a:t>
            </a:r>
            <a:r>
              <a:rPr lang="uk-UA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300" b="1" dirty="0" err="1">
                <a:latin typeface="Times New Roman" pitchFamily="18" charset="0"/>
                <a:cs typeface="Times New Roman" pitchFamily="18" charset="0"/>
              </a:rPr>
              <a:t>пространство</a:t>
            </a:r>
            <a:r>
              <a:rPr lang="uk-UA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300" b="1" dirty="0" err="1">
                <a:latin typeface="Times New Roman" pitchFamily="18" charset="0"/>
                <a:cs typeface="Times New Roman" pitchFamily="18" charset="0"/>
              </a:rPr>
              <a:t>Педагогического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300" b="1" dirty="0" err="1">
                <a:latin typeface="Times New Roman" pitchFamily="18" charset="0"/>
                <a:cs typeface="Times New Roman" pitchFamily="18" charset="0"/>
              </a:rPr>
              <a:t>музея</a:t>
            </a:r>
            <a:r>
              <a:rPr lang="uk-UA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300" b="1" dirty="0" err="1">
                <a:latin typeface="Times New Roman" pitchFamily="18" charset="0"/>
                <a:cs typeface="Times New Roman" pitchFamily="18" charset="0"/>
              </a:rPr>
              <a:t>Украины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Библиотеки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музеи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соврем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енной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образовательной и социокультурной среде: сохранение традиций и перспективы развития: м-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лы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Международной научно-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практ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конф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., посвященной 75-летию факультета информационно-документных коммуникаций Белорусского государственного университета культуры и искусств (Минск, 24-26 сентября 2019 г.): в 2 ч. / БГУКИ. Минск. Ч.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2.С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44-47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300" b="1" dirty="0" err="1">
                <a:latin typeface="Times New Roman" pitchFamily="18" charset="0"/>
                <a:cs typeface="Times New Roman" pitchFamily="18" charset="0"/>
              </a:rPr>
              <a:t>Міхно</a:t>
            </a:r>
            <a:r>
              <a:rPr lang="uk-UA" sz="1300" b="1" dirty="0">
                <a:latin typeface="Times New Roman" pitchFamily="18" charset="0"/>
                <a:cs typeface="Times New Roman" pitchFamily="18" charset="0"/>
              </a:rPr>
              <a:t> О. П., Матвійчук О. Є. Обмін педагогічним досвідом у форматі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300" b="1" dirty="0" err="1">
                <a:latin typeface="Times New Roman" pitchFamily="18" charset="0"/>
                <a:cs typeface="Times New Roman" pitchFamily="18" charset="0"/>
              </a:rPr>
              <a:t>PedCamp</a:t>
            </a:r>
            <a:r>
              <a:rPr lang="uk-UA" sz="1300" b="1" dirty="0">
                <a:latin typeface="Times New Roman" pitchFamily="18" charset="0"/>
                <a:cs typeface="Times New Roman" pitchFamily="18" charset="0"/>
              </a:rPr>
              <a:t>: музейно-педагогічне чаювання для вчителів.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Музейна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педагогіка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науковій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освіті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збірник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тез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доповідей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Всеукраїнської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науково-практичної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конференції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28 листопада 2019 р., м.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Біла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Церква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: Вид-во «Авторитет» ФОП Курбанова Ю.В.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, 2019.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С.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136–139.</a:t>
            </a:r>
            <a:endParaRPr lang="uk-UA" sz="13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uk-UA" sz="1300" b="1" dirty="0" err="1" smtClean="0">
                <a:latin typeface="Times New Roman" pitchFamily="18" charset="0"/>
                <a:cs typeface="Times New Roman" pitchFamily="18" charset="0"/>
              </a:rPr>
              <a:t>Міхно</a:t>
            </a:r>
            <a:r>
              <a:rPr lang="uk-UA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300" b="1" dirty="0">
                <a:latin typeface="Times New Roman" pitchFamily="18" charset="0"/>
                <a:cs typeface="Times New Roman" pitchFamily="18" charset="0"/>
              </a:rPr>
              <a:t>О.П., Матвійчук О.Є. Соціальний освітній проект “Педагогіка позитиву” як інноваційна форма музейно-педагогічної діяльності 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// Місія музею ХХІ століття: збірник наукових праць, 14-15 травня 2019 р. 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. Полтава: видавець 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Говоров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 С.В., 2019- 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С.18-24 </a:t>
            </a:r>
            <a:endParaRPr lang="uk-UA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uk-UA" sz="1300" b="1" dirty="0" err="1" smtClean="0">
                <a:latin typeface="Times New Roman" pitchFamily="18" charset="0"/>
                <a:cs typeface="Times New Roman" pitchFamily="18" charset="0"/>
              </a:rPr>
              <a:t>Міхно</a:t>
            </a:r>
            <a:r>
              <a:rPr lang="uk-UA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300" b="1" dirty="0">
                <a:latin typeface="Times New Roman" pitchFamily="18" charset="0"/>
                <a:cs typeface="Times New Roman" pitchFamily="18" charset="0"/>
              </a:rPr>
              <a:t>О.П., Матвійчук О.Є. Нове життя методики Марії </a:t>
            </a:r>
            <a:r>
              <a:rPr lang="uk-UA" sz="1300" b="1" dirty="0" err="1">
                <a:latin typeface="Times New Roman" pitchFamily="18" charset="0"/>
                <a:cs typeface="Times New Roman" pitchFamily="18" charset="0"/>
              </a:rPr>
              <a:t>Монтессорі</a:t>
            </a:r>
            <a:r>
              <a:rPr lang="uk-UA" sz="1300" b="1" dirty="0">
                <a:latin typeface="Times New Roman" pitchFamily="18" charset="0"/>
                <a:cs typeface="Times New Roman" pitchFamily="18" charset="0"/>
              </a:rPr>
              <a:t> (на прикладі діяльності Педагогічного музею України)  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Монтессорі-педагогіка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історія, теорія, перспективи розвитку» 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до 150-річчя від дня народження М. 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Монтессорі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)»: матеріали Всеукраїнської 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з міжнародною участю) науково-практичної конференції (29 жовтня 2020 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р. м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. Херсон) / за ред. І. Я. 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Жорової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, Т. В. 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Комінарець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, Т. Г. 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Чикалової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ІІ ч. Ч. І. Херсон: КВНЗ «Херсонська академія неперервної освіти», 2020.- С.200-203</a:t>
            </a: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lu_uk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8281" y="0"/>
            <a:ext cx="1515719" cy="107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8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9168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Корисні посилання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764704"/>
            <a:ext cx="806489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За анонсами та </a:t>
            </a:r>
            <a:r>
              <a:rPr lang="ru-RU" sz="2800" i="1" dirty="0" err="1" smtClean="0"/>
              <a:t>звітами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проєктів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презентацій</a:t>
            </a:r>
            <a:r>
              <a:rPr lang="ru-RU" sz="2800" i="1" dirty="0" smtClean="0"/>
              <a:t> </a:t>
            </a:r>
            <a:r>
              <a:rPr lang="ru-RU" sz="2800" i="1" dirty="0" err="1"/>
              <a:t>слідкуйте</a:t>
            </a:r>
            <a:r>
              <a:rPr lang="ru-RU" sz="2800" i="1" dirty="0"/>
              <a:t> на </a:t>
            </a:r>
            <a:r>
              <a:rPr lang="ru-RU" sz="2800" i="1" dirty="0" err="1"/>
              <a:t>сайті</a:t>
            </a:r>
            <a:r>
              <a:rPr lang="ru-RU" sz="2800" i="1" dirty="0"/>
              <a:t> </a:t>
            </a:r>
            <a:r>
              <a:rPr lang="ru-RU" sz="2800" i="1" dirty="0" err="1"/>
              <a:t>Педагогічного</a:t>
            </a:r>
            <a:r>
              <a:rPr lang="ru-RU" sz="2800" i="1" dirty="0"/>
              <a:t> музею </a:t>
            </a:r>
            <a:r>
              <a:rPr lang="ru-RU" sz="2800" i="1" dirty="0" err="1"/>
              <a:t>України</a:t>
            </a:r>
            <a:r>
              <a:rPr lang="ru-RU" sz="2800" i="1" dirty="0"/>
              <a:t>  </a:t>
            </a:r>
            <a:r>
              <a:rPr lang="ru-RU" sz="2800" dirty="0"/>
              <a:t> </a:t>
            </a:r>
            <a:r>
              <a:rPr lang="ru-RU" sz="2800" dirty="0">
                <a:hlinkClick r:id="rId2"/>
              </a:rPr>
              <a:t>http://pmu.in.ua/ </a:t>
            </a:r>
            <a:endParaRPr lang="ru-RU" sz="2800" dirty="0"/>
          </a:p>
          <a:p>
            <a:pPr fontAlgn="base"/>
            <a:r>
              <a:rPr lang="ru-RU" sz="2800" i="1" dirty="0"/>
              <a:t>Та на </a:t>
            </a:r>
            <a:r>
              <a:rPr lang="ru-RU" sz="2800" i="1" dirty="0" err="1"/>
              <a:t>сторінці</a:t>
            </a:r>
            <a:r>
              <a:rPr lang="ru-RU" sz="2800" i="1" dirty="0"/>
              <a:t> в </a:t>
            </a:r>
            <a:r>
              <a:rPr lang="ru-RU" sz="2800" i="1" dirty="0" err="1"/>
              <a:t>фейсбук</a:t>
            </a:r>
            <a:r>
              <a:rPr lang="ru-RU" sz="2800" dirty="0"/>
              <a:t> </a:t>
            </a:r>
            <a:r>
              <a:rPr lang="ru-RU" sz="2800" i="1" dirty="0">
                <a:hlinkClick r:id="rId3"/>
              </a:rPr>
              <a:t>https://www.facebook.com/pedmuzua</a:t>
            </a:r>
            <a:r>
              <a:rPr lang="ru-RU" sz="2800" i="1" dirty="0" smtClean="0">
                <a:hlinkClick r:id="rId3"/>
              </a:rPr>
              <a:t>/</a:t>
            </a:r>
            <a:endParaRPr lang="ru-RU" sz="2800" i="1" dirty="0" smtClean="0"/>
          </a:p>
          <a:p>
            <a:pPr fontAlgn="base"/>
            <a:endParaRPr lang="ru-RU" sz="2800" i="1" dirty="0"/>
          </a:p>
          <a:p>
            <a:pPr fontAlgn="base"/>
            <a:endParaRPr lang="ru-RU" sz="2800" i="1" dirty="0" smtClean="0"/>
          </a:p>
          <a:p>
            <a:pPr fontAlgn="base"/>
            <a:endParaRPr lang="ru-RU" sz="2800" i="1" dirty="0"/>
          </a:p>
          <a:p>
            <a:pPr fontAlgn="base"/>
            <a:endParaRPr lang="ru-RU" sz="2800" i="1" dirty="0" smtClean="0"/>
          </a:p>
          <a:p>
            <a:pPr algn="ctr" fontAlgn="base"/>
            <a:r>
              <a:rPr lang="ru-RU" sz="2800" i="1" dirty="0" err="1" smtClean="0"/>
              <a:t>Усім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успіхів</a:t>
            </a:r>
            <a:r>
              <a:rPr lang="ru-RU" sz="2800" i="1" dirty="0" smtClean="0"/>
              <a:t> на </a:t>
            </a:r>
            <a:r>
              <a:rPr lang="ru-RU" sz="2800" i="1" dirty="0" err="1" smtClean="0"/>
              <a:t>науковій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ниві</a:t>
            </a:r>
            <a:r>
              <a:rPr lang="ru-RU" sz="2800" i="1" smtClean="0"/>
              <a:t>!!!</a:t>
            </a:r>
          </a:p>
          <a:p>
            <a:pPr fontAlgn="base"/>
            <a:endParaRPr lang="ru-RU" i="1" dirty="0"/>
          </a:p>
          <a:p>
            <a:pPr marL="342900" indent="-342900">
              <a:buAutoNum type="arabicPeriod"/>
            </a:pP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2452192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87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Acrobat Document</vt:lpstr>
      <vt:lpstr>Музей як майданчик для представлення наукових досліджень</vt:lpstr>
      <vt:lpstr>Слайд 2</vt:lpstr>
      <vt:lpstr>Слайд 3</vt:lpstr>
      <vt:lpstr>Публікації</vt:lpstr>
      <vt:lpstr>Корисні посилання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як майданчик для представлення наукових досліджень</dc:title>
  <dc:creator>ПК</dc:creator>
  <cp:lastModifiedBy>alexand</cp:lastModifiedBy>
  <cp:revision>15</cp:revision>
  <dcterms:created xsi:type="dcterms:W3CDTF">2021-05-11T08:04:18Z</dcterms:created>
  <dcterms:modified xsi:type="dcterms:W3CDTF">2021-05-11T10:51:11Z</dcterms:modified>
</cp:coreProperties>
</file>