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  <p:sldMasterId id="2147483722" r:id="rId2"/>
    <p:sldMasterId id="2147483734" r:id="rId3"/>
    <p:sldMasterId id="2147483746" r:id="rId4"/>
    <p:sldMasterId id="2147483794" r:id="rId5"/>
    <p:sldMasterId id="2147483806" r:id="rId6"/>
  </p:sldMasterIdLst>
  <p:sldIdLst>
    <p:sldId id="325" r:id="rId7"/>
    <p:sldId id="309" r:id="rId8"/>
    <p:sldId id="293" r:id="rId9"/>
    <p:sldId id="326" r:id="rId10"/>
    <p:sldId id="331" r:id="rId11"/>
    <p:sldId id="332" r:id="rId12"/>
    <p:sldId id="297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25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6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6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99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84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3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21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41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84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7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30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7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884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887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5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39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908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822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027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029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26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899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8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979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867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247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639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64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064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799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133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9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738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579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404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54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388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66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48BD-EA3C-4D16-92AC-5AD309FF97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F477-D03D-46BF-BAC6-7EF892E1B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680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5B15-BA87-4155-A4B5-37B38088AA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94FC-0204-4740-922B-7B704C6F7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607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6454-113C-4D0B-8C4F-D030B2548C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F6D4-9394-4803-8FCE-E84B2F1C6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750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44DA-A81F-4530-AC6F-B788003A8E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8F54-6DF8-4F0D-A515-CBF37DD33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936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1C1B-D821-45A7-827C-2D562469A9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31A7-019E-4701-821C-522934F25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3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263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1B4A-9FF8-4808-951F-AA81EB6EEA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6FFF-4CA7-4FAF-B12B-C0F8AEA12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330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E5BA-7653-4295-B854-0480BE0AC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BE94-49D1-462A-B496-5E33E79AB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559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72AF-89F9-4ACA-94B7-9BAAF69B23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5B6F-1C16-486B-B013-F8A17FF1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344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DFEE-D75B-4BCB-A376-E599CBE0E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C09C-1E37-4AEC-B944-8A307523A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583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CC44-2A40-4DD5-A1FF-491FF8FF20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553F-DA56-484A-92CD-0724EA445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319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1FFC-74C4-41A0-BD9F-FBDB4D7A80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44E9-91D2-49CA-A6B8-42100EA9D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225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3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800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907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36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28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235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4924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57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710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166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715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02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2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3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5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4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67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61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D8893455-5284-4144-8396-B98CA88F12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31ED169-2FBD-4E3A-A916-0789DF50821F}" type="slidenum">
              <a:rPr lang="ru-RU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5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5434D8-27C8-4268-8997-505A59C30B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F17FDA-CA5F-46DA-89CB-F91157E3FD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90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6975"/>
            <a:ext cx="11353800" cy="5429988"/>
          </a:xfrm>
        </p:spPr>
        <p:txBody>
          <a:bodyPr/>
          <a:lstStyle/>
          <a:p>
            <a:pPr marL="0" indent="0">
              <a:buNone/>
            </a:pPr>
            <a:endParaRPr lang="ru-RU" sz="60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6000" dirty="0" smtClean="0"/>
              <a:t>Контент </a:t>
            </a:r>
            <a:r>
              <a:rPr lang="ru-RU" sz="6000" dirty="0" err="1" smtClean="0"/>
              <a:t>електронного</a:t>
            </a:r>
            <a:r>
              <a:rPr lang="ru-RU" sz="6000" dirty="0" smtClean="0"/>
              <a:t> </a:t>
            </a:r>
            <a:r>
              <a:rPr lang="ru-RU" sz="6000" dirty="0"/>
              <a:t>ресурсу </a:t>
            </a:r>
          </a:p>
          <a:p>
            <a:pPr marL="0" indent="0" algn="ctr">
              <a:buNone/>
            </a:pPr>
            <a:r>
              <a:rPr lang="ru-RU" sz="6000" dirty="0" smtClean="0"/>
              <a:t>«</a:t>
            </a:r>
            <a:r>
              <a:rPr lang="ru-RU" sz="6000" dirty="0" err="1" smtClean="0"/>
              <a:t>Музейна</a:t>
            </a:r>
            <a:r>
              <a:rPr lang="ru-RU" sz="6000" dirty="0" smtClean="0"/>
              <a:t> </a:t>
            </a:r>
            <a:r>
              <a:rPr lang="ru-RU" sz="6000" dirty="0" err="1" smtClean="0"/>
              <a:t>педагогіка</a:t>
            </a:r>
            <a:r>
              <a:rPr lang="ru-RU" sz="6000" dirty="0" smtClean="0"/>
              <a:t>»</a:t>
            </a:r>
            <a:endParaRPr lang="ru-RU" sz="6000" dirty="0"/>
          </a:p>
          <a:p>
            <a:endParaRPr lang="uk-UA" dirty="0"/>
          </a:p>
        </p:txBody>
      </p:sp>
      <p:pic>
        <p:nvPicPr>
          <p:cNvPr id="4" name="Рисунок 3" descr="blu_uk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595" y="0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51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Електронний ресурс </a:t>
            </a:r>
            <a:r>
              <a:rPr lang="uk-U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uk-UA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Музейна педагогіка</a:t>
            </a:r>
            <a:r>
              <a:rPr lang="uk-UA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0" indent="0" algn="ctr">
              <a:buNone/>
            </a:pP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4000" dirty="0">
                <a:solidFill>
                  <a:srgbClr val="C00000"/>
                </a:solidFill>
              </a:rPr>
              <a:t>б</a:t>
            </a:r>
            <a:r>
              <a:rPr lang="uk-UA" sz="4000" dirty="0" smtClean="0">
                <a:solidFill>
                  <a:srgbClr val="C00000"/>
                </a:solidFill>
              </a:rPr>
              <a:t>ув створений у 2014 </a:t>
            </a:r>
            <a:r>
              <a:rPr lang="uk-UA" sz="4000" dirty="0">
                <a:solidFill>
                  <a:srgbClr val="C00000"/>
                </a:solidFill>
              </a:rPr>
              <a:t>році </a:t>
            </a:r>
            <a:endParaRPr lang="uk-UA" sz="4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як </a:t>
            </a:r>
            <a:r>
              <a:rPr lang="uk-UA" sz="4000" dirty="0">
                <a:solidFill>
                  <a:srgbClr val="C00000"/>
                </a:solidFill>
              </a:rPr>
              <a:t>творчий майданчик для міжгалузевої комунікації </a:t>
            </a:r>
            <a:r>
              <a:rPr lang="uk-UA" sz="4000" dirty="0" smtClean="0">
                <a:solidFill>
                  <a:srgbClr val="C00000"/>
                </a:solidFill>
              </a:rPr>
              <a:t>з метою </a:t>
            </a:r>
            <a:r>
              <a:rPr lang="uk-UA" sz="4000" dirty="0">
                <a:solidFill>
                  <a:srgbClr val="C00000"/>
                </a:solidFill>
              </a:rPr>
              <a:t>аналізу, дослідження та прогнозування розвитку музейної педагогіки в </a:t>
            </a:r>
            <a:r>
              <a:rPr lang="uk-UA" sz="4000" dirty="0" smtClean="0">
                <a:solidFill>
                  <a:srgbClr val="C00000"/>
                </a:solidFill>
              </a:rPr>
              <a:t>Україні, </a:t>
            </a:r>
            <a:r>
              <a:rPr lang="uk-UA" sz="4000" dirty="0">
                <a:solidFill>
                  <a:srgbClr val="C00000"/>
                </a:solidFill>
              </a:rPr>
              <a:t>використовуючи різні форми наукової комунікації</a:t>
            </a:r>
            <a:r>
              <a:rPr lang="uk-UA" sz="4000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 як </a:t>
            </a:r>
            <a:r>
              <a:rPr lang="uk-UA" sz="4000" dirty="0">
                <a:solidFill>
                  <a:srgbClr val="C00000"/>
                </a:solidFill>
              </a:rPr>
              <a:t>засобами ІКТ-технологій, </a:t>
            </a:r>
            <a:r>
              <a:rPr lang="uk-UA" sz="4000" dirty="0" smtClean="0">
                <a:solidFill>
                  <a:srgbClr val="C00000"/>
                </a:solidFill>
              </a:rPr>
              <a:t>так </a:t>
            </a:r>
            <a:r>
              <a:rPr lang="uk-UA" sz="4000" dirty="0">
                <a:solidFill>
                  <a:srgbClr val="C00000"/>
                </a:solidFill>
              </a:rPr>
              <a:t>і шляхом практичного ознайомлення з напрацьованим досвідом роботи. </a:t>
            </a:r>
          </a:p>
        </p:txBody>
      </p:sp>
      <p:pic>
        <p:nvPicPr>
          <p:cNvPr id="4" name="Рисунок 3" descr="blu_uk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995" y="152400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2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blu_uk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595" y="-452718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8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укова школа 13.05\фла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054" y="-31880"/>
            <a:ext cx="4739426" cy="68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blu_uk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595" y="-226423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50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22544" r="9430" b="6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blu_uk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995" y="152400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79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4" t="25176" r="6297" b="352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blu_uk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995" y="152400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68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595" y="0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9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612616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69" r="6296" b="5423"/>
          <a:stretch/>
        </p:blipFill>
        <p:spPr bwMode="auto">
          <a:xfrm>
            <a:off x="1" y="-360608"/>
            <a:ext cx="12192000" cy="709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blu_uk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595" y="0"/>
            <a:ext cx="3381405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424679"/>
      </p:ext>
    </p:extLst>
  </p:cSld>
  <p:clrMapOvr>
    <a:masterClrMapping/>
  </p:clrMapOvr>
</p:sld>
</file>

<file path=ppt/theme/theme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58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13_Тема Office</vt:lpstr>
      <vt:lpstr>14_Тема Office</vt:lpstr>
      <vt:lpstr>15_Тема Office</vt:lpstr>
      <vt:lpstr>26_Тема Office</vt:lpstr>
      <vt:lpstr>11_Тема Office</vt:lpstr>
      <vt:lpstr>12_Тема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 Windows</dc:creator>
  <cp:lastModifiedBy>alexand</cp:lastModifiedBy>
  <cp:revision>27</cp:revision>
  <dcterms:created xsi:type="dcterms:W3CDTF">2019-09-30T05:49:42Z</dcterms:created>
  <dcterms:modified xsi:type="dcterms:W3CDTF">2021-05-11T17:22:03Z</dcterms:modified>
</cp:coreProperties>
</file>