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B32"/>
    <a:srgbClr val="363D48"/>
    <a:srgbClr val="4A53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69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364A6-A24B-446D-86AC-0ADFF0165665}" type="datetimeFigureOut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0DCE2-0D9B-4FCE-AD9C-A8B25BA00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AF6D7-C3E6-4101-BD38-3A596C43EF33}" type="datetimeFigureOut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494F1-697B-4795-9603-80448DAD9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629BC-8E54-4DFD-A295-9694300B5EF1}" type="datetimeFigureOut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52792-9EAB-449D-A91E-7FA7371F0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uk-UA"/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4C395-2E60-41DF-9E82-33A7EA8EADF9}" type="datetimeFigureOut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54A36-37E2-47F0-BDBD-F499001B6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0D2D-E605-4736-B4EB-664955956F55}" type="datetimeFigureOut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B5140-B57E-4FD7-A48F-C3D7224AE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39E4E-DBC9-462A-BBA0-68574EFCE955}" type="datetimeFigureOut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66405-FCE7-4852-86FC-2C8C0EDBE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62BC0-239E-48C4-B59A-887A1DA7CA3E}" type="datetimeFigureOut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25636-2E45-4B5E-8071-7EFF1DCFB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B7F0A-9D32-4733-A757-E347CCFECC4D}" type="datetimeFigureOut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873D0-B229-43C5-A111-BA26D739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28D75-B117-4559-A7CB-8D167E457A9E}" type="datetimeFigureOut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DF383-7D66-4912-A8EE-FCB9A9FE9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65E05-3BF9-47A0-8ECA-92DD2DC4534C}" type="datetimeFigureOut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04FE9-0019-4445-9C48-D838C72AE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F5CF7-F855-4441-A866-8A9FD4E75110}" type="datetimeFigureOut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1ABED-F839-49F6-8B69-0ED825539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3DD85-AD4D-4F25-95AD-23F04BF43950}" type="datetimeFigureOut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10BAE-9E49-46D2-BECA-7E934E1B0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/>
          <p:cNvPicPr>
            <a:picLocks noChangeAspect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914E07-8F94-46A0-A6A8-E2D301E880D6}" type="datetimeFigureOut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7AFE4C-ACC5-4241-BD3E-321B24817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33863" y="5675313"/>
            <a:ext cx="5080000" cy="642937"/>
          </a:xfrm>
        </p:spPr>
        <p:txBody>
          <a:bodyPr/>
          <a:lstStyle/>
          <a:p>
            <a:pPr algn="r" eaLnBrk="1" hangingPunct="1"/>
            <a:r>
              <a:rPr lang="ru-RU" sz="2800" b="1" smtClean="0">
                <a:solidFill>
                  <a:srgbClr val="363D48"/>
                </a:solidFill>
                <a:latin typeface="Bohemian typewriter" pitchFamily="2" charset="0"/>
              </a:rPr>
              <a:t>Вікторія Бондаренко</a:t>
            </a:r>
          </a:p>
        </p:txBody>
      </p:sp>
      <p:sp>
        <p:nvSpPr>
          <p:cNvPr id="14338" name="Rectangle 4"/>
          <p:cNvSpPr>
            <a:spLocks noGrp="1"/>
          </p:cNvSpPr>
          <p:nvPr>
            <p:ph type="title" idx="4294967295"/>
          </p:nvPr>
        </p:nvSpPr>
        <p:spPr>
          <a:xfrm>
            <a:off x="0" y="1754188"/>
            <a:ext cx="9982200" cy="3382962"/>
          </a:xfrm>
        </p:spPr>
        <p:txBody>
          <a:bodyPr/>
          <a:lstStyle/>
          <a:p>
            <a:pPr algn="ctr" eaLnBrk="1" hangingPunct="1"/>
            <a:r>
              <a:rPr lang="uk-UA" sz="4800" b="1" smtClean="0">
                <a:solidFill>
                  <a:srgbClr val="363D48"/>
                </a:solidFill>
                <a:latin typeface="Bohemian typewriter" pitchFamily="2" charset="0"/>
              </a:rPr>
              <a:t>Джерельна база </a:t>
            </a:r>
            <a:br>
              <a:rPr lang="uk-UA" sz="4800" b="1" smtClean="0">
                <a:solidFill>
                  <a:srgbClr val="363D48"/>
                </a:solidFill>
                <a:latin typeface="Bohemian typewriter" pitchFamily="2" charset="0"/>
              </a:rPr>
            </a:br>
            <a:r>
              <a:rPr lang="uk-UA" sz="4800" b="1" smtClean="0">
                <a:solidFill>
                  <a:srgbClr val="363D48"/>
                </a:solidFill>
                <a:latin typeface="Bohemian typewriter" pitchFamily="2" charset="0"/>
              </a:rPr>
              <a:t>віртуальних виставок </a:t>
            </a:r>
            <a:br>
              <a:rPr lang="uk-UA" sz="4800" b="1" smtClean="0">
                <a:solidFill>
                  <a:srgbClr val="363D48"/>
                </a:solidFill>
                <a:latin typeface="Bohemian typewriter" pitchFamily="2" charset="0"/>
              </a:rPr>
            </a:br>
            <a:r>
              <a:rPr lang="uk-UA" sz="4800" b="1" smtClean="0">
                <a:solidFill>
                  <a:srgbClr val="363D48"/>
                </a:solidFill>
                <a:latin typeface="Bohemian typewriter" pitchFamily="2" charset="0"/>
              </a:rPr>
              <a:t>Педагогічного музею України</a:t>
            </a:r>
          </a:p>
        </p:txBody>
      </p:sp>
      <p:pic>
        <p:nvPicPr>
          <p:cNvPr id="4" name="Рисунок 3" descr="blu_ukr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82296" y="-159880"/>
            <a:ext cx="3108662" cy="2197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38138" y="150813"/>
            <a:ext cx="11620500" cy="6537325"/>
          </a:xfrm>
        </p:spPr>
      </p:pic>
      <p:pic>
        <p:nvPicPr>
          <p:cNvPr id="3" name="Рисунок 2" descr="blu_ukr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30118" y="1"/>
            <a:ext cx="2161882" cy="15283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9" descr="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19138" y="177800"/>
            <a:ext cx="11125200" cy="6545263"/>
          </a:xfrm>
        </p:spPr>
      </p:pic>
      <p:pic>
        <p:nvPicPr>
          <p:cNvPr id="3" name="Рисунок 2" descr="blu_ukr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623269" y="-287625"/>
            <a:ext cx="2568731" cy="18159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3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49250" y="157163"/>
            <a:ext cx="11355388" cy="6388100"/>
          </a:xfrm>
        </p:spPr>
      </p:pic>
      <p:pic>
        <p:nvPicPr>
          <p:cNvPr id="3" name="Рисунок 2" descr="white_ukr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804365" y="543741"/>
            <a:ext cx="2612273" cy="18467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581025" y="365125"/>
            <a:ext cx="11163300" cy="6280150"/>
          </a:xfrm>
        </p:spPr>
      </p:pic>
      <p:pic>
        <p:nvPicPr>
          <p:cNvPr id="3" name="Рисунок 2" descr="blu_ukr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322823" y="339393"/>
            <a:ext cx="2568731" cy="18159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930275" y="365125"/>
            <a:ext cx="10929938" cy="6148388"/>
          </a:xfrm>
        </p:spPr>
      </p:pic>
      <p:pic>
        <p:nvPicPr>
          <p:cNvPr id="3" name="Рисунок 2" descr="blu_ukr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401200" y="274078"/>
            <a:ext cx="2568731" cy="18159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/>
          </p:cNvSpPr>
          <p:nvPr>
            <p:ph type="title"/>
          </p:nvPr>
        </p:nvSpPr>
        <p:spPr>
          <a:xfrm>
            <a:off x="471488" y="2501900"/>
            <a:ext cx="10634662" cy="1346200"/>
          </a:xfrm>
        </p:spPr>
        <p:txBody>
          <a:bodyPr/>
          <a:lstStyle/>
          <a:p>
            <a:pPr algn="ctr" eaLnBrk="1" hangingPunct="1"/>
            <a:r>
              <a:rPr lang="uk-UA" sz="6000" b="1" smtClean="0">
                <a:solidFill>
                  <a:srgbClr val="262B32"/>
                </a:solidFill>
                <a:latin typeface="Bohemian typewriter" pitchFamily="2" charset="0"/>
              </a:rPr>
              <a:t>Дякую за увагу!</a:t>
            </a:r>
          </a:p>
        </p:txBody>
      </p:sp>
      <p:pic>
        <p:nvPicPr>
          <p:cNvPr id="3" name="Рисунок 2" descr="blu_ukr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17875" y="404707"/>
            <a:ext cx="2568731" cy="1815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</Words>
  <Application>Microsoft Office PowerPoint</Application>
  <PresentationFormat>Произвольный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Джерельна база  віртуальних виставок  Педагогічного музею України</vt:lpstr>
      <vt:lpstr>Слайд 2</vt:lpstr>
      <vt:lpstr>Слайд 3</vt:lpstr>
      <vt:lpstr>Слайд 4</vt:lpstr>
      <vt:lpstr>Слайд 5</vt:lpstr>
      <vt:lpstr>Слайд 6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alexand</cp:lastModifiedBy>
  <cp:revision>8</cp:revision>
  <dcterms:created xsi:type="dcterms:W3CDTF">2021-04-14T06:25:05Z</dcterms:created>
  <dcterms:modified xsi:type="dcterms:W3CDTF">2021-05-11T17:53:32Z</dcterms:modified>
</cp:coreProperties>
</file>