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771" y="-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5C6BE8-2178-41E5-B6C9-43887491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48B7D34A-8407-4247-9CCA-66233286A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43074BDB-E728-468E-9311-4E0D276D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07BBECAF-0BEF-47B2-943D-249899AE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02540DC4-B28D-46D5-A642-80F78320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222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00F7BE-3E22-449B-8B23-9E5BE532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D2C6E9E5-12B3-4D51-9B22-F27F622AD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9BEB298C-1F81-4195-9FBD-B3CF02C0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F2B604A8-09BB-45E1-9A41-63AD477A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139475DF-C943-413A-99CC-94D0EC9F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7209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xmlns="" id="{739A8A8B-D1A9-4DC3-A5CC-4FF207B1E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E8A18E5B-A790-422D-B80A-7931BC335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A2557A7A-477D-4E24-8310-610E7476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CC1F4A0F-1A54-4D22-B4E8-958153E8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40A12880-D43B-4194-BAFB-D82C5EFD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4065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B830B0-9D09-4A0B-96AD-EDF6DB91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4F6BA2A-0743-4153-A391-777542F00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160899C7-8DBB-4B74-8650-A998CDE8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A4162380-5D80-4D40-9A10-8076D68F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121F151F-04D5-428E-96BD-E29C9005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654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5E1510-D754-4F13-87C3-0B029357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CFF763E5-EE64-4586-B45A-F2856C0A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6276BD55-8B01-40F6-811E-65DB7930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3C9E1C6A-7D93-4E94-AAC6-AA978E67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C9004AD6-BC3B-4B17-B9DD-14451051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2088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C2F7A-C63E-489E-9A89-14515F27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50889C8-AAF9-43B4-BB9A-30DE3C9B2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B36CDB84-69E6-405D-B4FC-81E65EE26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080E247C-7B18-42AA-868C-B57D28E0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03B95909-563E-4B5C-A0A3-D8DE7AA1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12FBF8F0-5ABB-4426-AC13-8293CBA3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002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DEDF58-0C6E-4EC4-9D31-693AECD2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CB7D52BC-F457-4E17-88C6-BA367936A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6DABBAD0-9176-4DB4-9C1C-3DA20CC3D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xmlns="" id="{6D6A73F8-7C9D-4AF9-89C3-D92357D4F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xmlns="" id="{5C887C59-2ED7-4F7D-9115-4827B5FC0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5F9A55AD-549C-4103-968D-F2EBAAE9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xmlns="" id="{652E5881-F037-4864-9040-1190F95C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46FFC231-5B2A-405D-B0EB-4A3CF93A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8256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BB3CB-5D5A-481D-886F-2AA32027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041E0CE5-A2BB-4C12-9151-C9CAD7CC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A40C78D2-68EF-4027-9330-6B2E285B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3DAF9CE-F8BD-4A33-8127-5ED77019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638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xmlns="" id="{AC9CCCE7-75EB-4E87-A21B-E63191E3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xmlns="" id="{F87AB32F-6C31-45F4-9E1B-786600C3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53E97419-D1AB-42C6-B695-24A4D761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149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5D9B20-E316-479B-8713-7CF09858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7285D3F-D152-4830-90E5-00CF52DB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A8784CE3-A346-49F6-8D38-AD43F068E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531834D1-ED4B-4708-8185-5E3C15DC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0B8802F5-83B9-45AF-9CC5-D1B9C5DD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EA729679-575C-41D3-857F-DFC1B49D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539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6C26E5-4806-4085-AE59-3D55366A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xmlns="" id="{6F5C7169-C2FC-4B4D-A776-6FE90C5FD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C694C054-C86D-4851-9E36-C8E7FAA2C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570D1367-260E-4C4E-BA1D-F606A20A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9DBFD532-FA54-42BC-860B-643AB60D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18EC78E3-7E35-4A5B-83A6-321E15C9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5086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54A316E3-5E88-4B41-A67E-E7AA1104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461987D-CD38-469E-9B7F-B296644CA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47A20930-28C5-4DBC-B7EA-7A8B5FCF1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4B16-4692-4FF5-BCCB-87243A7CDD10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9DD05F20-995D-408E-8F20-B883E883D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3C858A86-7E94-49EC-A636-02EA7B8E7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781E-99FA-4517-A984-E7FBFA2410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5543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46B6B7-CC2F-4CE5-8EFC-34264451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6" y="2968488"/>
            <a:ext cx="10770704" cy="329979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</a:rPr>
              <a:t>Youtube</a:t>
            </a:r>
            <a:r>
              <a:rPr lang="en-US" sz="5400" dirty="0"/>
              <a:t>- </a:t>
            </a:r>
            <a:r>
              <a:rPr lang="ru-RU" sz="5400" dirty="0"/>
              <a:t>канал </a:t>
            </a:r>
            <a:r>
              <a:rPr lang="uk-UA" sz="5400" b="1" dirty="0"/>
              <a:t>Педагогічного музею України </a:t>
            </a:r>
            <a:r>
              <a:rPr lang="uk-UA" sz="5400" dirty="0"/>
              <a:t>як додаткова джерельна база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594F3A6-1F2B-4EF4-96C8-1A62E8009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4320"/>
            <a:ext cx="3313043" cy="234217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B05CE98-EE0E-4BD9-93C6-5F90CA4E92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6137" y="193503"/>
            <a:ext cx="3158602" cy="223299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48C5BFE-E419-4F6E-9CF2-C9D51A9B25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7834" y="138911"/>
            <a:ext cx="3313044" cy="234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5913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01525D4-CBAB-4E6A-8829-FEC3EA47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79165"/>
            <a:ext cx="1822911" cy="12887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263EE37-7B99-44A6-A16F-0DBEA1BB5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8417" y="0"/>
            <a:ext cx="7673583" cy="4982817"/>
          </a:xfrm>
          <a:prstGeom prst="rect">
            <a:avLst/>
          </a:prstGeom>
        </p:spPr>
      </p:pic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291C02A7-48AF-4424-8856-D9FD39C80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56" y="1703595"/>
            <a:ext cx="2580861" cy="369004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Нас знайти легко! </a:t>
            </a:r>
            <a:br>
              <a:rPr lang="uk-UA" sz="32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</a:br>
            <a:r>
              <a:rPr lang="uk-UA" sz="32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/>
            </a:r>
            <a:br>
              <a:rPr lang="uk-UA" sz="32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</a:br>
            <a:r>
              <a:rPr lang="uk-UA" sz="3200" b="1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Педагогічний музей</a:t>
            </a:r>
          </a:p>
        </p:txBody>
      </p:sp>
    </p:spTree>
    <p:extLst>
      <p:ext uri="{BB962C8B-B14F-4D97-AF65-F5344CB8AC3E}">
        <p14:creationId xmlns:p14="http://schemas.microsoft.com/office/powerpoint/2010/main" xmlns="" val="90307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54A03A-CB65-4B29-88A2-51814CD6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70" y="2856533"/>
            <a:ext cx="3243469" cy="280214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Тут </a:t>
            </a:r>
            <a:r>
              <a:rPr lang="ru-RU" sz="2400" dirty="0" err="1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ви</a:t>
            </a:r>
            <a:r>
              <a:rPr lang="ru-RU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 </a:t>
            </a:r>
            <a:r>
              <a:rPr lang="ru-RU" sz="2400" dirty="0" err="1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знайдете</a:t>
            </a:r>
            <a:r>
              <a:rPr lang="ru-RU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 </a:t>
            </a:r>
            <a:r>
              <a:rPr lang="ru-RU" sz="2400" dirty="0" err="1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різні</a:t>
            </a:r>
            <a:r>
              <a:rPr lang="ru-RU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 рубрики:</a:t>
            </a:r>
            <a:r>
              <a:rPr lang="en-US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/>
            </a:r>
            <a:br>
              <a:rPr lang="en-US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</a:br>
            <a:r>
              <a:rPr lang="en-US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- </a:t>
            </a:r>
            <a:r>
              <a:rPr lang="uk-UA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музейні знахідки</a:t>
            </a:r>
            <a:br>
              <a:rPr lang="uk-UA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</a:br>
            <a:r>
              <a:rPr lang="uk-UA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- До речі: про шкільні речі</a:t>
            </a:r>
            <a:br>
              <a:rPr lang="uk-UA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</a:br>
            <a:r>
              <a:rPr lang="uk-UA" sz="2400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- З історії </a:t>
            </a:r>
            <a:r>
              <a:rPr lang="uk-UA" sz="2400" dirty="0" err="1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спецпедагогіки</a:t>
            </a:r>
            <a:endParaRPr lang="uk-UA" sz="2400" dirty="0">
              <a:latin typeface="Gowa" panose="00000400000000000000" pitchFamily="50" charset="0"/>
              <a:ea typeface="Gowa" panose="00000400000000000000" pitchFamily="50" charset="0"/>
              <a:cs typeface="Gowa" panose="00000400000000000000" pitchFamily="50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D409950-C8B9-4A33-ADE4-BBCAD663AA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92062"/>
            <a:ext cx="1932141" cy="13659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6A254B2-712B-49A3-AEE2-95AE347EF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6630" y="185529"/>
            <a:ext cx="6752858" cy="433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796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B7E7F4-DD31-4ADD-A12F-74C601A3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688" y="795214"/>
            <a:ext cx="6165850" cy="15502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Які джерела можна знайти на каналі?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E746665-D2DE-461C-8582-6AC718145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44416"/>
            <a:ext cx="5827643" cy="2700443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uk-UA" dirty="0">
                <a:solidFill>
                  <a:schemeClr val="tx1"/>
                </a:solidFill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Цікаві практичні завдання, задачі, вправи, рецепти, дидактичні матеріали для практиків</a:t>
            </a:r>
          </a:p>
          <a:p>
            <a:pPr marL="342900" indent="-342900">
              <a:buFontTx/>
              <a:buChar char="-"/>
            </a:pPr>
            <a:r>
              <a:rPr lang="uk-UA" dirty="0">
                <a:solidFill>
                  <a:schemeClr val="tx1"/>
                </a:solidFill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Статті у доступному текстовому форматі (як продовження проекту «Доступні фонди»)</a:t>
            </a:r>
            <a:endParaRPr lang="uk-UA" dirty="0">
              <a:latin typeface="Gowa" panose="00000400000000000000" pitchFamily="50" charset="0"/>
              <a:ea typeface="Gowa" panose="00000400000000000000" pitchFamily="50" charset="0"/>
              <a:cs typeface="Gowa" panose="00000400000000000000" pitchFamily="50" charset="0"/>
            </a:endParaRPr>
          </a:p>
          <a:p>
            <a:pPr fontAlgn="t"/>
            <a:endParaRPr lang="uk-UA" dirty="0"/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ECD8662-657F-4397-928C-22C3B532E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56" y="5693939"/>
            <a:ext cx="1646583" cy="116406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DB3491B-2C1D-4378-B68F-022E03208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8824" y="212139"/>
            <a:ext cx="3477220" cy="643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940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F9CD44-527A-4EE5-B232-7258D084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728" y="1497495"/>
            <a:ext cx="6178550" cy="132894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Gowa" panose="00000400000000000000" pitchFamily="50" charset="0"/>
                <a:ea typeface="Gowa" panose="00000400000000000000" pitchFamily="50" charset="0"/>
                <a:cs typeface="Gowa" panose="00000400000000000000" pitchFamily="50" charset="0"/>
              </a:rPr>
              <a:t>ДЯКУЮ ЗА УВАГУ!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603B284-BC60-4B8F-9FFD-44E3B9463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15826"/>
            <a:ext cx="3313043" cy="234217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EC06F8C-338E-4BA3-AC4D-3FA7B3081D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6699" y="4625009"/>
            <a:ext cx="3158602" cy="22329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95C49DF-6D8D-486A-B35A-8F1797302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03364" y="4515826"/>
            <a:ext cx="3313044" cy="234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8190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57</Words>
  <Application>Microsoft Office PowerPoint</Application>
  <PresentationFormat>Произвольный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Youtube- канал Педагогічного музею України як додаткова джерельна база</vt:lpstr>
      <vt:lpstr>Нас знайти легко!   Педагогічний музей</vt:lpstr>
      <vt:lpstr>Тут ви знайдете різні рубрики: - музейні знахідки - До речі: про шкільні речі - З історії спецпедагогіки</vt:lpstr>
      <vt:lpstr>Які джерела можна знайти на каналі?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Адаптація старовинних видань для читачів з глибокими порушеннями зору.  Досвід Педагогічного музею України на прикладі «Букваря» Й.Кобринського</dc:title>
  <dc:creator>Кира</dc:creator>
  <cp:lastModifiedBy>1</cp:lastModifiedBy>
  <cp:revision>13</cp:revision>
  <dcterms:created xsi:type="dcterms:W3CDTF">2020-11-09T09:48:33Z</dcterms:created>
  <dcterms:modified xsi:type="dcterms:W3CDTF">2021-05-12T08:40:04Z</dcterms:modified>
</cp:coreProperties>
</file>