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0" r:id="rId3"/>
  </p:sldMasterIdLst>
  <p:notesMasterIdLst>
    <p:notesMasterId r:id="rId16"/>
  </p:notesMasterIdLst>
  <p:handoutMasterIdLst>
    <p:handoutMasterId r:id="rId17"/>
  </p:handoutMasterIdLst>
  <p:sldIdLst>
    <p:sldId id="298" r:id="rId4"/>
    <p:sldId id="300" r:id="rId5"/>
    <p:sldId id="297" r:id="rId6"/>
    <p:sldId id="299" r:id="rId7"/>
    <p:sldId id="292" r:id="rId8"/>
    <p:sldId id="306" r:id="rId9"/>
    <p:sldId id="296" r:id="rId10"/>
    <p:sldId id="294" r:id="rId11"/>
    <p:sldId id="307" r:id="rId12"/>
    <p:sldId id="304" r:id="rId13"/>
    <p:sldId id="302" r:id="rId14"/>
    <p:sldId id="303" r:id="rId15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5" autoAdjust="0"/>
    <p:restoredTop sz="94574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6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846703-0FFE-4D11-B929-694D09759C37}" type="datetime1">
              <a:rPr lang="uk-UA" smtClean="0"/>
              <a:pPr rtl="0"/>
              <a:t>11.05.2021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28F1F-4B06-4C1D-A821-196CAE912283}" type="datetime1">
              <a:rPr lang="uk-UA" smtClean="0"/>
              <a:pPr/>
              <a:t>11.05.2021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01057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3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4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2106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5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42142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6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42142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и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800" b="1" spc="-100" baseline="0" dirty="0"/>
            </a:lvl1pPr>
          </a:lstStyle>
          <a:p>
            <a:pPr lvl="0" algn="r" rtl="0"/>
            <a:r>
              <a:rPr lang="uk-UA" dirty="0"/>
              <a:t>Клацніть, щоб змінити заголовок презентації.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uk-UA" dirty="0"/>
              <a:t>Клацніть, щоб змінити стиль зразка підзаголовка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3403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Макет зображення тексту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8438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оздільник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</a:t>
            </a:r>
            <a:br>
              <a:rPr lang="uk-UA" dirty="0"/>
            </a:br>
            <a:r>
              <a:rPr lang="uk-UA" dirty="0"/>
              <a:t>фотографію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5400" b="1" spc="-300" dirty="0"/>
            </a:lvl1pPr>
          </a:lstStyle>
          <a:p>
            <a:pPr lvl="0" algn="r" rtl="0"/>
            <a:r>
              <a:rPr lang="uk-UA" dirty="0"/>
              <a:t>Клацніть, щоб змінити роздільник розділів.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dirty="0"/>
              <a:t>Клацніть, щоб змінити стиль зразка підзаголовка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43715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ображення тексту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Змінити заголовок сторінки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5010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ображення тексту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8438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лик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Введіть підпис.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Заголовок 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987784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якуємо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uk-UA" dirty="0"/>
              <a:t>Дякуємо!</a:t>
            </a:r>
          </a:p>
        </p:txBody>
      </p:sp>
      <p:sp>
        <p:nvSpPr>
          <p:cNvPr id="9" name="Місце для тексту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Повне ім’я</a:t>
            </a:r>
          </a:p>
        </p:txBody>
      </p:sp>
      <p:sp>
        <p:nvSpPr>
          <p:cNvPr id="10" name="Місце для тексту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Номер телефону</a:t>
            </a:r>
          </a:p>
        </p:txBody>
      </p:sp>
      <p:sp>
        <p:nvSpPr>
          <p:cNvPr id="11" name="Місце для тексту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Адреса електронної пошти або ім’я користувача соціальної мережі</a:t>
            </a:r>
          </a:p>
        </p:txBody>
      </p:sp>
      <p:sp>
        <p:nvSpPr>
          <p:cNvPr id="12" name="Місце для тексту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Веб-сайт компанії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049663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тексту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впець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9" name="Пі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1" name="Місце для тексту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654388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впець 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3" name="Місце для тексту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5" name="Місце для тексту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7" name="Місце для тексту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CC22C-EA3C-4CD1-9F2B-42E0AE7C33D3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4" r:id="rId13"/>
    <p:sldLayoutId id="2147483745" r:id="rId14"/>
    <p:sldLayoutId id="2147483658" r:id="rId15"/>
    <p:sldLayoutId id="2147483666" r:id="rId16"/>
    <p:sldLayoutId id="2147483660" r:id="rId17"/>
    <p:sldLayoutId id="2147483664" r:id="rId18"/>
    <p:sldLayoutId id="2147483650" r:id="rId19"/>
    <p:sldLayoutId id="2147483652" r:id="rId20"/>
    <p:sldLayoutId id="2147483656" r:id="rId21"/>
    <p:sldLayoutId id="2147483657" r:id="rId22"/>
    <p:sldLayoutId id="2147483655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mu.in.ua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11" Type="http://schemas.openxmlformats.org/officeDocument/2006/relationships/image" Target="../media/image7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mihno@ukr.net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goo.gl/3mYwtm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5897" y="2353853"/>
            <a:ext cx="9096103" cy="1261295"/>
          </a:xfrm>
        </p:spPr>
        <p:txBody>
          <a:bodyPr rtlCol="0"/>
          <a:lstStyle/>
          <a:p>
            <a:pPr algn="l"/>
            <a:r>
              <a:rPr lang="uk-UA" sz="2400" dirty="0" smtClean="0"/>
              <a:t>Фонди Педагогічного музею України як джерело наукових досліджень</a:t>
            </a:r>
            <a:br>
              <a:rPr lang="uk-UA" sz="2400" dirty="0" smtClean="0"/>
            </a:br>
            <a:r>
              <a:rPr lang="uk-UA" sz="4000" dirty="0" smtClean="0"/>
              <a:t>Видавничі серії музею</a:t>
            </a:r>
            <a:endParaRPr lang="uk-UA" sz="4000" dirty="0"/>
          </a:p>
        </p:txBody>
      </p:sp>
      <p:sp>
        <p:nvSpPr>
          <p:cNvPr id="4" name="Пі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023" y="3577713"/>
            <a:ext cx="9069977" cy="580921"/>
          </a:xfrm>
        </p:spPr>
        <p:txBody>
          <a:bodyPr rtlCol="0"/>
          <a:lstStyle/>
          <a:p>
            <a:pPr rtl="0"/>
            <a:r>
              <a:rPr lang="uk-UA" sz="2700" b="1" dirty="0" smtClean="0"/>
              <a:t>Олександр </a:t>
            </a:r>
            <a:r>
              <a:rPr lang="uk-UA" sz="2700" b="1" dirty="0" err="1" smtClean="0"/>
              <a:t>Міхно</a:t>
            </a:r>
            <a:r>
              <a:rPr lang="uk-UA" sz="2700" b="1" dirty="0" smtClean="0"/>
              <a:t> </a:t>
            </a:r>
            <a:endParaRPr lang="uk-UA" sz="2700" b="1" dirty="0"/>
          </a:p>
        </p:txBody>
      </p:sp>
      <p:pic>
        <p:nvPicPr>
          <p:cNvPr id="1026" name="Picture 2" descr="C:\Users\alexand\Desktop\New logo\лого (png)\blu_uk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06900" y="0"/>
            <a:ext cx="3564090" cy="2520000"/>
          </a:xfrm>
          <a:prstGeom prst="rect">
            <a:avLst/>
          </a:prstGeom>
          <a:noFill/>
        </p:spPr>
      </p:pic>
      <p:pic>
        <p:nvPicPr>
          <p:cNvPr id="1027" name="Picture 3" descr="C:\Users\alexand\Desktop\New logo\лого (png)\grin_uk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27910" y="0"/>
            <a:ext cx="3564090" cy="2520000"/>
          </a:xfrm>
          <a:prstGeom prst="rect">
            <a:avLst/>
          </a:prstGeom>
          <a:noFill/>
        </p:spPr>
      </p:pic>
      <p:pic>
        <p:nvPicPr>
          <p:cNvPr id="1028" name="Picture 4" descr="C:\Users\alexand\Desktop\New logo\лого (png)\pink_ukr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564090" cy="2520000"/>
          </a:xfrm>
          <a:prstGeom prst="rect">
            <a:avLst/>
          </a:prstGeom>
          <a:noFill/>
        </p:spPr>
      </p:pic>
      <p:pic>
        <p:nvPicPr>
          <p:cNvPr id="1029" name="Picture 5" descr="C:\Users\alexand\Desktop\New logo\лого (png)\pink_en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338000"/>
            <a:ext cx="3564090" cy="2520000"/>
          </a:xfrm>
          <a:prstGeom prst="rect">
            <a:avLst/>
          </a:prstGeom>
          <a:noFill/>
        </p:spPr>
      </p:pic>
      <p:pic>
        <p:nvPicPr>
          <p:cNvPr id="1030" name="Picture 6" descr="C:\Users\alexand\Desktop\New logo\лого (png)\grin_eng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627910" y="4338000"/>
            <a:ext cx="3564090" cy="2520000"/>
          </a:xfrm>
          <a:prstGeom prst="rect">
            <a:avLst/>
          </a:prstGeom>
          <a:noFill/>
        </p:spPr>
      </p:pic>
      <p:pic>
        <p:nvPicPr>
          <p:cNvPr id="1031" name="Picture 7" descr="C:\Users\alexand\Desktop\New logo\лого (png)\blu_eng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37083" y="4338000"/>
            <a:ext cx="3564090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9923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l="9591" r="959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994468" y="2811053"/>
            <a:ext cx="4197531" cy="1261295"/>
          </a:xfrm>
        </p:spPr>
        <p:txBody>
          <a:bodyPr/>
          <a:lstStyle/>
          <a:p>
            <a:r>
              <a:rPr lang="uk-UA" sz="3700" dirty="0" smtClean="0"/>
              <a:t>Сайт музею</a:t>
            </a:r>
            <a:br>
              <a:rPr lang="uk-UA" sz="3700" dirty="0" smtClean="0"/>
            </a:br>
            <a:r>
              <a:rPr lang="pl-PL" sz="3700" dirty="0" smtClean="0">
                <a:hlinkClick r:id="rId3"/>
              </a:rPr>
              <a:t>http://pmu.in.ua/</a:t>
            </a:r>
            <a:r>
              <a:rPr lang="uk-UA" sz="3700" dirty="0" smtClean="0"/>
              <a:t> </a:t>
            </a:r>
            <a:endParaRPr lang="uk-UA" sz="37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994469" y="4061039"/>
            <a:ext cx="4197530" cy="1869498"/>
          </a:xfrm>
        </p:spPr>
        <p:txBody>
          <a:bodyPr/>
          <a:lstStyle/>
          <a:p>
            <a:r>
              <a:rPr lang="uk-UA" sz="3600" b="1" dirty="0" smtClean="0"/>
              <a:t>Розділ </a:t>
            </a:r>
            <a:r>
              <a:rPr lang="uk-UA" sz="3600" b="1" dirty="0" err="1" smtClean="0"/>
              <a:t>“Публікації”</a:t>
            </a:r>
            <a:endParaRPr lang="uk-UA" sz="3600" b="1" dirty="0" smtClean="0"/>
          </a:p>
          <a:p>
            <a:r>
              <a:rPr lang="uk-UA" sz="3600" b="1" dirty="0" smtClean="0"/>
              <a:t>Підрозділ </a:t>
            </a:r>
            <a:r>
              <a:rPr lang="uk-UA" sz="3600" b="1" dirty="0" err="1" smtClean="0"/>
              <a:t>“Книги”</a:t>
            </a:r>
            <a:endParaRPr lang="uk-UA" sz="3600" b="1" dirty="0"/>
          </a:p>
        </p:txBody>
      </p:sp>
      <p:pic>
        <p:nvPicPr>
          <p:cNvPr id="5" name="Рисунок 4" descr="blu_uk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06194" y="2993933"/>
            <a:ext cx="5085806" cy="1261295"/>
          </a:xfrm>
        </p:spPr>
        <p:txBody>
          <a:bodyPr/>
          <a:lstStyle/>
          <a:p>
            <a:r>
              <a:rPr lang="uk-UA" dirty="0" smtClean="0"/>
              <a:t>Команда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080069" y="4230856"/>
            <a:ext cx="5111931" cy="1869498"/>
          </a:xfrm>
        </p:spPr>
        <p:txBody>
          <a:bodyPr/>
          <a:lstStyle/>
          <a:p>
            <a:r>
              <a:rPr lang="uk-UA" sz="2000" b="1" dirty="0" smtClean="0"/>
              <a:t>директор</a:t>
            </a:r>
          </a:p>
          <a:p>
            <a:r>
              <a:rPr lang="uk-UA" sz="2000" b="1" dirty="0" smtClean="0"/>
              <a:t>зберігач фондів</a:t>
            </a:r>
          </a:p>
          <a:p>
            <a:r>
              <a:rPr lang="uk-UA" sz="2000" b="1" smtClean="0"/>
              <a:t>8 </a:t>
            </a:r>
            <a:r>
              <a:rPr lang="uk-UA" sz="2000" b="1" dirty="0" smtClean="0"/>
              <a:t>наукових співробітників</a:t>
            </a:r>
          </a:p>
          <a:p>
            <a:r>
              <a:rPr lang="uk-UA" sz="2000" b="1" dirty="0" smtClean="0"/>
              <a:t>2 художники</a:t>
            </a:r>
          </a:p>
        </p:txBody>
      </p:sp>
      <p:pic>
        <p:nvPicPr>
          <p:cNvPr id="1026" name="Picture 2" descr="C:\Users\alexand\Desktop\300px-Larysa_Ha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994" y="-1"/>
            <a:ext cx="2125457" cy="206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lexand\Dropbox\Photos\Foto Oleksandr Mikhno 1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2103120" cy="2107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alexand\Desktop\IMG_20190710_1057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068037"/>
            <a:ext cx="2085353" cy="225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alexand\Desktop\IMG_20210310_1112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8047" y="0"/>
            <a:ext cx="1967050" cy="200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AutoShape 2" descr="28.jpg"/>
          <p:cNvSpPr>
            <a:spLocks noChangeAspect="1" noChangeArrowheads="1"/>
          </p:cNvSpPr>
          <p:nvPr/>
        </p:nvSpPr>
        <p:spPr bwMode="auto">
          <a:xfrm>
            <a:off x="155575" y="-2163763"/>
            <a:ext cx="4191000" cy="4514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28.jpg"/>
          <p:cNvSpPr>
            <a:spLocks noChangeAspect="1" noChangeArrowheads="1"/>
          </p:cNvSpPr>
          <p:nvPr/>
        </p:nvSpPr>
        <p:spPr bwMode="auto">
          <a:xfrm>
            <a:off x="155575" y="-2163763"/>
            <a:ext cx="4191000" cy="4514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1" name="Picture 5" descr="C:\Users\alexand\Desktop\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88697" y="2027736"/>
            <a:ext cx="2107321" cy="226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alexand\Desktop\IMG_351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21576" y="4297680"/>
            <a:ext cx="2089303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297680"/>
            <a:ext cx="2834640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lexand\Desktop\DSC_021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193178" y="1993262"/>
            <a:ext cx="2873828" cy="230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112806" y="0"/>
            <a:ext cx="2010908" cy="201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lu_ukr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7" name="Picture 2" descr="C:\Users\alexand\Desktop\onishchuk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188870" y="1"/>
            <a:ext cx="1985553" cy="198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alexand\Desktop\IMG-8067.jpg"/>
          <p:cNvPicPr>
            <a:picLocks noChangeAspect="1" noChangeArrowheads="1"/>
          </p:cNvPicPr>
          <p:nvPr/>
        </p:nvPicPr>
        <p:blipFill>
          <a:blip r:embed="rId13" cstate="screen">
            <a:lum bright="10000" contrast="10000"/>
          </a:blip>
          <a:srcRect/>
          <a:stretch>
            <a:fillRect/>
          </a:stretch>
        </p:blipFill>
        <p:spPr bwMode="auto">
          <a:xfrm rot="5400000">
            <a:off x="4684573" y="4485550"/>
            <a:ext cx="2573383" cy="2171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alexand\Desktop\20210316_153826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923315" y="1698691"/>
            <a:ext cx="2276085" cy="253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leksandr Mikhno_Director of Pedagogical Museum of Ukrain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06194" y="2811053"/>
            <a:ext cx="5085806" cy="1261295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080068" y="4061039"/>
            <a:ext cx="5111931" cy="1869498"/>
          </a:xfrm>
        </p:spPr>
        <p:txBody>
          <a:bodyPr/>
          <a:lstStyle/>
          <a:p>
            <a:r>
              <a:rPr lang="uk-UA" sz="2000" b="1" dirty="0" smtClean="0"/>
              <a:t>Олександр </a:t>
            </a:r>
            <a:r>
              <a:rPr lang="uk-UA" sz="2000" b="1" dirty="0" err="1" smtClean="0"/>
              <a:t>Міхно</a:t>
            </a:r>
            <a:endParaRPr lang="uk-UA" sz="2000" b="1" dirty="0" smtClean="0"/>
          </a:p>
          <a:p>
            <a:endParaRPr lang="en-US" sz="2000" b="1" dirty="0" smtClean="0">
              <a:hlinkClick r:id="rId3"/>
            </a:endParaRPr>
          </a:p>
          <a:p>
            <a:endParaRPr lang="en-US" sz="2000" b="1" dirty="0" smtClean="0">
              <a:hlinkClick r:id="rId3"/>
            </a:endParaRPr>
          </a:p>
          <a:p>
            <a:endParaRPr lang="en-US" sz="2000" b="1" dirty="0" smtClean="0">
              <a:hlinkClick r:id="rId3"/>
            </a:endParaRPr>
          </a:p>
          <a:p>
            <a:endParaRPr lang="en-US" sz="2000" b="1" dirty="0" smtClean="0">
              <a:hlinkClick r:id="rId3"/>
            </a:endParaRPr>
          </a:p>
          <a:p>
            <a:r>
              <a:rPr lang="en-US" sz="2000" b="1" dirty="0" smtClean="0">
                <a:hlinkClick r:id="rId3"/>
              </a:rPr>
              <a:t>amihno@ukr.net</a:t>
            </a:r>
            <a:r>
              <a:rPr lang="en-US" sz="2000" b="1" dirty="0" smtClean="0"/>
              <a:t> </a:t>
            </a:r>
            <a:endParaRPr lang="uk-UA" sz="2000" b="1" dirty="0" smtClean="0"/>
          </a:p>
        </p:txBody>
      </p:sp>
      <p:pic>
        <p:nvPicPr>
          <p:cNvPr id="5" name="Рисунок 4" descr="blu_uk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13463" y="5266870"/>
            <a:ext cx="8978537" cy="1261295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uk-UA" sz="3200" dirty="0" smtClean="0"/>
              <a:t>Педагогічні </a:t>
            </a:r>
            <a:r>
              <a:rPr lang="uk-UA" sz="3200" dirty="0" err="1" smtClean="0"/>
              <a:t>републікації</a:t>
            </a:r>
            <a:r>
              <a:rPr lang="uk-UA" sz="3200" dirty="0" smtClean="0"/>
              <a:t>: з 2014, 7 випусків</a:t>
            </a:r>
            <a:br>
              <a:rPr lang="uk-UA" sz="3200" dirty="0" smtClean="0"/>
            </a:br>
            <a:r>
              <a:rPr lang="uk-UA" sz="3200" dirty="0" err="1" smtClean="0"/>
              <a:t>Бібліофонд</a:t>
            </a:r>
            <a:r>
              <a:rPr lang="uk-UA" sz="3200" dirty="0" smtClean="0"/>
              <a:t> Педагогічного музею: з 2015, 6 випусків</a:t>
            </a:r>
            <a:endParaRPr lang="uk-UA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00400" y="4657284"/>
            <a:ext cx="8991600" cy="580921"/>
          </a:xfrm>
        </p:spPr>
        <p:txBody>
          <a:bodyPr/>
          <a:lstStyle/>
          <a:p>
            <a:r>
              <a:rPr lang="uk-UA" sz="2000" b="1" dirty="0" smtClean="0"/>
              <a:t>Видавнича діяльність. Видавничі серії:</a:t>
            </a:r>
            <a:endParaRPr lang="uk-UA" sz="2000" b="1" dirty="0"/>
          </a:p>
        </p:txBody>
      </p:sp>
      <p:pic>
        <p:nvPicPr>
          <p:cNvPr id="5" name="Рисунок 4" descr="blu_uk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1028" name="Picture 4" descr="Обкладинка_Дитяча книга_катало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9817"/>
            <a:ext cx="2873827" cy="19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4673" y="156754"/>
            <a:ext cx="2848882" cy="197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pmu.in.ua/wp-content/uploads/2019/11/ОБКЛАДИ-НКА-каталог-А5-1-300x2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95627"/>
            <a:ext cx="2857500" cy="19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Обкладинка_Гринько_Шумськи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0215" y="2373403"/>
            <a:ext cx="2857500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УНДІП. Обкладин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1609" y="2360340"/>
            <a:ext cx="2857500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http://pmu.in.ua/wp-content/uploads/2019/11/Рисунок1-300x2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86066" y="2344329"/>
            <a:ext cx="2666003" cy="1981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 descr="http://pmu.in.ua/wp-content/uploads/2021/01/Рисунок1-300x2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585063"/>
            <a:ext cx="28575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 descr="Укр дитяча книга 1920-х у фондах ПМУ_Обкладинк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3278" y="163602"/>
            <a:ext cx="2882822" cy="199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nd\Desktop\Обкаладинка К 40 19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78891" y="3722097"/>
            <a:ext cx="369052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090" y="2326994"/>
            <a:ext cx="4275909" cy="1124345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spc="0" dirty="0" err="1" smtClean="0"/>
              <a:t>Бібліофонд</a:t>
            </a:r>
            <a:r>
              <a:rPr lang="uk-UA" sz="3200" spc="0" dirty="0" smtClean="0"/>
              <a:t> Педагогічного музею</a:t>
            </a:r>
            <a:endParaRPr lang="uk-UA" sz="3200" spc="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42217" y="3451341"/>
            <a:ext cx="4249783" cy="1133722"/>
          </a:xfrm>
        </p:spPr>
        <p:txBody>
          <a:bodyPr rtlCol="0">
            <a:normAutofit fontScale="25000" lnSpcReduction="20000"/>
          </a:bodyPr>
          <a:lstStyle/>
          <a:p>
            <a:r>
              <a:rPr lang="uk-UA" sz="10800" b="1" dirty="0" smtClean="0"/>
              <a:t>Каталоги  української дитячої книги</a:t>
            </a:r>
          </a:p>
          <a:p>
            <a:pPr rtl="0"/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3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16" name="Рисунок 15" descr="blu_uk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11" name="Picture 4" descr="Обкладинка_Дитяча книга_катало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903" y="596535"/>
            <a:ext cx="364736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8" descr="Укр дитяча книга 1920-х у фондах ПМУ_Обкладин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6685" y="594676"/>
            <a:ext cx="364736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8" descr="http://pmu.in.ua/wp-content/uploads/2019/11/ОБКЛАДИ-НКА-каталог-А5-1-300x2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713" y="3723682"/>
            <a:ext cx="372413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5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100" y="4730561"/>
            <a:ext cx="6641900" cy="1124345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200" spc="0" dirty="0" err="1" smtClean="0"/>
              <a:t>Бібліофонд</a:t>
            </a:r>
            <a:r>
              <a:rPr lang="uk-UA" sz="3200" spc="0" dirty="0" smtClean="0"/>
              <a:t> Педагогічного музею</a:t>
            </a:r>
            <a:endParaRPr lang="uk-UA" sz="32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50374" y="5828781"/>
            <a:ext cx="6641626" cy="590155"/>
          </a:xfrm>
        </p:spPr>
        <p:txBody>
          <a:bodyPr rtlCol="0">
            <a:noAutofit/>
          </a:bodyPr>
          <a:lstStyle/>
          <a:p>
            <a:pPr rtl="0"/>
            <a:r>
              <a:rPr lang="uk-UA" sz="2400" b="1" dirty="0" smtClean="0"/>
              <a:t>Звернення студентки університету Грінченка</a:t>
            </a:r>
            <a:endParaRPr lang="uk-UA" sz="2400" b="1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4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9" name="Рисунок 8" descr="blu_uk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7349" y="1683815"/>
            <a:ext cx="4014651" cy="1621089"/>
          </a:xfrm>
        </p:spPr>
        <p:txBody>
          <a:bodyPr rtlCol="0"/>
          <a:lstStyle/>
          <a:p>
            <a:pPr>
              <a:lnSpc>
                <a:spcPct val="90000"/>
              </a:lnSpc>
            </a:pPr>
            <a:r>
              <a:rPr lang="uk-UA" sz="3700" spc="0" dirty="0" err="1" smtClean="0"/>
              <a:t>Бібліофонд</a:t>
            </a:r>
            <a:r>
              <a:rPr lang="uk-UA" sz="3700" spc="0" dirty="0" smtClean="0"/>
              <a:t> Педагогічного музею</a:t>
            </a:r>
            <a:endParaRPr lang="uk-UA" sz="3700" dirty="0"/>
          </a:p>
        </p:txBody>
      </p:sp>
      <p:sp>
        <p:nvSpPr>
          <p:cNvPr id="14" name="Місце для тексту 13">
            <a:extLst>
              <a:ext uri="{FF2B5EF4-FFF2-40B4-BE49-F238E27FC236}">
                <a16:creationId xmlns=""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4286" y="3288249"/>
            <a:ext cx="4027714" cy="1100565"/>
          </a:xfrm>
        </p:spPr>
        <p:txBody>
          <a:bodyPr rtlCol="0">
            <a:noAutofit/>
          </a:bodyPr>
          <a:lstStyle/>
          <a:p>
            <a:pPr rtl="0"/>
            <a:r>
              <a:rPr lang="uk-UA" sz="3000" b="1" dirty="0" smtClean="0"/>
              <a:t>Доступні електронні копії видань</a:t>
            </a:r>
            <a:endParaRPr lang="uk-UA" sz="3000" b="1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5</a:t>
            </a:fld>
            <a:endParaRPr lang="uk-UA" dirty="0"/>
          </a:p>
        </p:txBody>
      </p:sp>
      <p:pic>
        <p:nvPicPr>
          <p:cNvPr id="9" name="Рисунок 8" descr="blu_uk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10" name="Picture 2" descr="C:\Users\1\Desktop\Українська книга 1917-21 обкладинка.jpg"/>
          <p:cNvPicPr>
            <a:picLocks noChangeAspect="1" noChangeArrowheads="1"/>
          </p:cNvPicPr>
          <p:nvPr/>
        </p:nvPicPr>
        <p:blipFill>
          <a:blip r:embed="rId4" cstate="screen">
            <a:lum/>
          </a:blip>
          <a:srcRect/>
          <a:stretch>
            <a:fillRect/>
          </a:stretch>
        </p:blipFill>
        <p:spPr bwMode="auto">
          <a:xfrm>
            <a:off x="0" y="629040"/>
            <a:ext cx="7795179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916746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7349" y="1683815"/>
            <a:ext cx="4014651" cy="1621089"/>
          </a:xfrm>
        </p:spPr>
        <p:txBody>
          <a:bodyPr rtlCol="0"/>
          <a:lstStyle/>
          <a:p>
            <a:pPr>
              <a:lnSpc>
                <a:spcPct val="90000"/>
              </a:lnSpc>
            </a:pPr>
            <a:r>
              <a:rPr lang="uk-UA" sz="3700" spc="0" dirty="0" err="1" smtClean="0"/>
              <a:t>Бібліофонд</a:t>
            </a:r>
            <a:r>
              <a:rPr lang="uk-UA" sz="3700" spc="0" dirty="0" smtClean="0"/>
              <a:t> Педагогічного музею</a:t>
            </a:r>
            <a:endParaRPr lang="uk-UA" sz="3700" dirty="0"/>
          </a:p>
        </p:txBody>
      </p:sp>
      <p:sp>
        <p:nvSpPr>
          <p:cNvPr id="14" name="Місце для тексту 13">
            <a:extLst>
              <a:ext uri="{FF2B5EF4-FFF2-40B4-BE49-F238E27FC236}">
                <a16:creationId xmlns=""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4286" y="3288249"/>
            <a:ext cx="4027714" cy="1100565"/>
          </a:xfrm>
        </p:spPr>
        <p:txBody>
          <a:bodyPr rtlCol="0">
            <a:noAutofit/>
          </a:bodyPr>
          <a:lstStyle/>
          <a:p>
            <a:pPr rtl="0"/>
            <a:r>
              <a:rPr lang="uk-UA" sz="3000" b="1" dirty="0" smtClean="0"/>
              <a:t>Посилання для завантаження</a:t>
            </a:r>
            <a:endParaRPr lang="uk-UA" sz="3000" b="1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6</a:t>
            </a:fld>
            <a:endParaRPr lang="uk-UA" dirty="0"/>
          </a:p>
        </p:txBody>
      </p:sp>
      <p:pic>
        <p:nvPicPr>
          <p:cNvPr id="9" name="Рисунок 8" descr="blu_uk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667"/>
            <a:ext cx="8829701" cy="572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163293" y="4597057"/>
            <a:ext cx="2580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5"/>
              </a:rPr>
              <a:t>https://goo.gl/3mYwtm</a:t>
            </a:r>
            <a:r>
              <a:rPr lang="ru-RU" b="1" dirty="0" smtClean="0"/>
              <a:t> 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0916746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804366" y="3317966"/>
            <a:ext cx="3387634" cy="1541417"/>
          </a:xfrm>
        </p:spPr>
        <p:txBody>
          <a:bodyPr/>
          <a:lstStyle/>
          <a:p>
            <a:r>
              <a:rPr lang="uk-UA" sz="2800" b="1" dirty="0" smtClean="0"/>
              <a:t>Інформація про примірники, наявні у фондах</a:t>
            </a:r>
            <a:endParaRPr lang="uk-UA" sz="2800" b="1" dirty="0"/>
          </a:p>
        </p:txBody>
      </p:sp>
      <p:pic>
        <p:nvPicPr>
          <p:cNvPr id="6" name="Рисунок 5" descr="blu_uk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7" name="Picture 2" descr="C:\Users\1\Desktop\ЦИРКУЛЯРИ 2_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571480"/>
            <a:ext cx="7796291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1\Desktop\ЦИРКУЛЯРИ 2_0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9634"/>
            <a:ext cx="8797322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8804367" y="1683815"/>
            <a:ext cx="3387634" cy="1621089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Бібліофонд</a:t>
            </a:r>
            <a:r>
              <a:rPr kumimoji="0" lang="uk-UA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Педагогічного музею</a:t>
            </a:r>
            <a:endParaRPr kumimoji="0" lang="uk-UA" sz="37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64286" y="2811053"/>
            <a:ext cx="4027714" cy="1261295"/>
          </a:xfrm>
        </p:spPr>
        <p:txBody>
          <a:bodyPr/>
          <a:lstStyle/>
          <a:p>
            <a:r>
              <a:rPr lang="uk-UA" dirty="0" smtClean="0"/>
              <a:t>Педагогічні </a:t>
            </a:r>
            <a:r>
              <a:rPr lang="uk-UA" dirty="0" err="1" smtClean="0"/>
              <a:t>републікації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151222" y="4061039"/>
            <a:ext cx="4040777" cy="1451487"/>
          </a:xfrm>
        </p:spPr>
        <p:txBody>
          <a:bodyPr/>
          <a:lstStyle/>
          <a:p>
            <a:r>
              <a:rPr lang="uk-UA" sz="3600" b="1" dirty="0" smtClean="0"/>
              <a:t>Маловідомі й призабуті праці</a:t>
            </a:r>
            <a:endParaRPr lang="uk-UA" sz="3600" b="1" dirty="0"/>
          </a:p>
        </p:txBody>
      </p:sp>
      <p:pic>
        <p:nvPicPr>
          <p:cNvPr id="5" name="Рисунок 4" descr="blu_uk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7" name="Picture 12" descr="УНДІП. Обклад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516" y="283346"/>
            <a:ext cx="3547865" cy="245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4" descr="http://pmu.in.ua/wp-content/uploads/2019/11/Рисунок1-300x2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1555" y="3168661"/>
            <a:ext cx="3161210" cy="234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pmu.in.ua/wp-content/uploads/2015/12/%D0%A0%D0%B8%D1%81%D1%83%D0%BD%D0%BE%D0%BA1-300x2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0558" y="293596"/>
            <a:ext cx="3499433" cy="244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pmu.in.ua/wp-content/uploads/2020/01/%D0%9E%D0%91%D0%9A%D0%9B%D0%90%D0%94%D0%98%D0%9D%D0%9A%D0%90-%D0%BC%D0%B5%D1%82%D0%BE%D0%B4-%D0%BF%D1%80%D0%BE%D1%94%D0%BA%D1%82%D1%96%D0%B2-300x1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894" y="3264625"/>
            <a:ext cx="3433231" cy="22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804366" y="3317966"/>
            <a:ext cx="3387634" cy="1541417"/>
          </a:xfrm>
        </p:spPr>
        <p:txBody>
          <a:bodyPr/>
          <a:lstStyle/>
          <a:p>
            <a:r>
              <a:rPr lang="uk-UA" sz="3600" b="1" dirty="0" smtClean="0"/>
              <a:t>Український вимір</a:t>
            </a:r>
            <a:endParaRPr lang="uk-UA" sz="3600" b="1" dirty="0"/>
          </a:p>
        </p:txBody>
      </p:sp>
      <p:pic>
        <p:nvPicPr>
          <p:cNvPr id="6" name="Рисунок 5" descr="blu_uk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8804367" y="1683815"/>
            <a:ext cx="3387634" cy="1621089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Педагогічні </a:t>
            </a:r>
            <a:r>
              <a:rPr kumimoji="0" lang="uk-UA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републікації</a:t>
            </a:r>
            <a:endParaRPr kumimoji="0" lang="uk-UA" sz="3700" b="1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" name="Рисунок 8" descr="Шуільний музей Ф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lum contrast="30000"/>
          </a:blip>
          <a:srcRect l="1289" r="1289"/>
          <a:stretch>
            <a:fillRect/>
          </a:stretch>
        </p:blipFill>
        <p:spPr>
          <a:xfrm>
            <a:off x="0" y="313508"/>
            <a:ext cx="8797322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Произвольный</PresentationFormat>
  <Paragraphs>43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Фонди Педагогічного музею України як джерело наукових досліджень Видавничі серії музею</vt:lpstr>
      <vt:lpstr>Педагогічні републікації: з 2014, 7 випусків Бібліофонд Педагогічного музею: з 2015, 6 випусків</vt:lpstr>
      <vt:lpstr>Бібліофонд Педагогічного музею</vt:lpstr>
      <vt:lpstr>Бібліофонд Педагогічного музею</vt:lpstr>
      <vt:lpstr>Бібліофонд Педагогічного музею</vt:lpstr>
      <vt:lpstr>Бібліофонд Педагогічного музею</vt:lpstr>
      <vt:lpstr>Слайд 7</vt:lpstr>
      <vt:lpstr>Педагогічні републікації</vt:lpstr>
      <vt:lpstr>Слайд 9</vt:lpstr>
      <vt:lpstr>Сайт музею http://pmu.in.ua/ </vt:lpstr>
      <vt:lpstr>Команда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2021-03-06T13:43:06Z</dcterms:created>
  <dcterms:modified xsi:type="dcterms:W3CDTF">2021-05-11T17:55:39Z</dcterms:modified>
</cp:coreProperties>
</file>