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2" r:id="rId11"/>
    <p:sldId id="268" r:id="rId12"/>
    <p:sldId id="271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22C56"/>
    <a:srgbClr val="03386D"/>
    <a:srgbClr val="D5C9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2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2DD73-6661-4799-A70F-073606221E4A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4585E-EBFA-43A0-9F09-2ECEB6F68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39379-DE33-4239-87F3-6C08557C0F6B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D40C-10B4-410F-A996-77FF66B69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909C-CDE6-4229-A185-227494DA545C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477FE-4955-49BF-BB27-D2FE3639F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6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43C95-F4E1-49F2-9CA7-049F7036B32F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7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B5E96-08C4-4E97-91F7-6823F7095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5AC08-3DF3-4ACE-A263-378E2372ADC7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41AA-A103-4223-BEDD-160F5B8EC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C9851-A6A7-47D9-B349-AA897365BEE7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41B7D-6ED0-4842-B9AB-04E939ECB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761D0-C53A-4E31-AE0E-CC6756D94A78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289DD-DC85-44AC-8C02-A96246CA8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F7C46-F278-4613-9822-ED223CB0B81D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BDCA-81E7-4D17-BFC7-0FB15DD0B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FF59C-E76B-4088-A8FB-EA217CDEEE6F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FC3B8-94E2-42F2-A368-6C709F508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FC562-B0DC-441F-B0AC-94F36310B3CC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39164-CB80-4F09-A49F-F2DCCCB6F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1AAC0-5C75-494B-84F1-58D93992701E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0A154-AF55-4289-955D-0E445B792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D4807-F624-4DE9-8B8D-FB18FDD53DD9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FA66E-8DC9-4DBD-B11A-460E32868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7B09F-B7FB-44B1-9800-1DEF5B3AB054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146A-E685-499D-BBAB-CC31706E7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7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1C14FF-62C3-4084-9411-603772130C0B}" type="datetimeFigureOut">
              <a:rPr lang="en-US"/>
              <a:pPr>
                <a:defRPr/>
              </a:pPr>
              <a:t>3/2/2021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038346-8A25-4E5E-9035-C710889FF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</p:sldLayoutIdLst>
  <p:transition spd="slow" advClick="0" advTm="15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0150" y="1990725"/>
            <a:ext cx="7251700" cy="2387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600" b="1" i="1" dirty="0">
                <a:solidFill>
                  <a:srgbClr val="002060"/>
                </a:solidFill>
                <a:latin typeface="+mn-lt"/>
              </a:rPr>
              <a:t>Світовий вимір педагогіки Василя Сухомлинського</a:t>
            </a:r>
            <a:endParaRPr lang="en-US" sz="66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8325"/>
            <a:ext cx="9144000" cy="16557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3200" b="1" i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200" b="1" i="1" dirty="0">
                <a:solidFill>
                  <a:srgbClr val="002060"/>
                </a:solidFill>
              </a:rPr>
              <a:t>за матеріалами виставки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200" b="1" i="1" dirty="0">
                <a:solidFill>
                  <a:srgbClr val="002060"/>
                </a:solidFill>
              </a:rPr>
              <a:t>в Педагогічному музеї України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/>
          </p:cNvSpPr>
          <p:nvPr>
            <p:ph type="title"/>
          </p:nvPr>
        </p:nvSpPr>
        <p:spPr>
          <a:xfrm>
            <a:off x="5008563" y="1368425"/>
            <a:ext cx="6280150" cy="736600"/>
          </a:xfrm>
        </p:spPr>
        <p:txBody>
          <a:bodyPr/>
          <a:lstStyle/>
          <a:p>
            <a:pPr algn="ctr"/>
            <a:r>
              <a:rPr lang="uk-UA" sz="2400" b="1" smtClean="0">
                <a:solidFill>
                  <a:srgbClr val="022C56"/>
                </a:solidFill>
                <a:latin typeface="Arial" charset="0"/>
              </a:rPr>
              <a:t>Переклади праць В. Сухомлинського </a:t>
            </a:r>
            <a:br>
              <a:rPr lang="uk-UA" sz="2400" b="1" smtClean="0">
                <a:solidFill>
                  <a:srgbClr val="022C56"/>
                </a:solidFill>
                <a:latin typeface="Arial" charset="0"/>
              </a:rPr>
            </a:br>
            <a:r>
              <a:rPr lang="uk-UA" sz="2400" b="1" smtClean="0">
                <a:solidFill>
                  <a:srgbClr val="022C56"/>
                </a:solidFill>
                <a:latin typeface="Arial" charset="0"/>
              </a:rPr>
              <a:t>іноземними мовами</a:t>
            </a:r>
          </a:p>
        </p:txBody>
      </p:sp>
      <p:pic>
        <p:nvPicPr>
          <p:cNvPr id="29703" name="Picture 7" descr="IMG_5640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3813" y="922338"/>
            <a:ext cx="3681412" cy="5522912"/>
          </a:xfrm>
        </p:spPr>
      </p:pic>
      <p:pic>
        <p:nvPicPr>
          <p:cNvPr id="29704" name="Picture 8" descr="IMG_564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81663" y="2566988"/>
            <a:ext cx="5878512" cy="3919537"/>
          </a:xfrm>
        </p:spPr>
      </p:pic>
    </p:spTree>
  </p:cSld>
  <p:clrMapOvr>
    <a:masterClrMapping/>
  </p:clrMapOvr>
  <p:transition spd="slow" advClick="0" advTm="1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6"/>
          <p:cNvSpPr>
            <a:spLocks noGrp="1"/>
          </p:cNvSpPr>
          <p:nvPr>
            <p:ph type="title"/>
          </p:nvPr>
        </p:nvSpPr>
        <p:spPr>
          <a:xfrm>
            <a:off x="1165225" y="300038"/>
            <a:ext cx="10417175" cy="1477962"/>
          </a:xfrm>
        </p:spPr>
        <p:txBody>
          <a:bodyPr/>
          <a:lstStyle/>
          <a:p>
            <a:pPr algn="ctr"/>
            <a:r>
              <a:rPr lang="uk-UA" sz="3200" b="1" smtClean="0">
                <a:solidFill>
                  <a:srgbClr val="03386D"/>
                </a:solidFill>
                <a:latin typeface="Arial" charset="0"/>
              </a:rPr>
              <a:t>Карта поширення педагогіки </a:t>
            </a:r>
            <a:br>
              <a:rPr lang="uk-UA" sz="3200" b="1" smtClean="0">
                <a:solidFill>
                  <a:srgbClr val="03386D"/>
                </a:solidFill>
                <a:latin typeface="Arial" charset="0"/>
              </a:rPr>
            </a:br>
            <a:r>
              <a:rPr lang="uk-UA" sz="3200" b="1" smtClean="0">
                <a:solidFill>
                  <a:srgbClr val="03386D"/>
                </a:solidFill>
                <a:latin typeface="Arial" charset="0"/>
              </a:rPr>
              <a:t>В. Сухомлинського у світі</a:t>
            </a:r>
          </a:p>
        </p:txBody>
      </p:sp>
      <p:pic>
        <p:nvPicPr>
          <p:cNvPr id="24578" name="Picture 5" descr="IMG_5516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0450" y="1619250"/>
            <a:ext cx="8051800" cy="4981575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uk-UA" sz="2800" b="1" smtClean="0">
                <a:solidFill>
                  <a:srgbClr val="03386D"/>
                </a:solidFill>
                <a:latin typeface="Arial" charset="0"/>
              </a:rPr>
              <a:t>Відкриття виставки</a:t>
            </a:r>
            <a:br>
              <a:rPr lang="uk-UA" sz="2800" b="1" smtClean="0">
                <a:solidFill>
                  <a:srgbClr val="03386D"/>
                </a:solidFill>
                <a:latin typeface="Arial" charset="0"/>
              </a:rPr>
            </a:br>
            <a:r>
              <a:rPr lang="uk-UA" sz="2800" b="1" smtClean="0">
                <a:solidFill>
                  <a:srgbClr val="03386D"/>
                </a:solidFill>
                <a:latin typeface="Arial" charset="0"/>
              </a:rPr>
              <a:t>Виступ квартету “</a:t>
            </a:r>
            <a:r>
              <a:rPr lang="en-US" sz="2800" b="1" smtClean="0">
                <a:solidFill>
                  <a:srgbClr val="03386D"/>
                </a:solidFill>
                <a:latin typeface="Arial" charset="0"/>
              </a:rPr>
              <a:t>Anima</a:t>
            </a:r>
            <a:r>
              <a:rPr lang="uk-UA" sz="2800" b="1" smtClean="0">
                <a:solidFill>
                  <a:srgbClr val="03386D"/>
                </a:solidFill>
                <a:latin typeface="Arial" charset="0"/>
              </a:rPr>
              <a:t>”</a:t>
            </a:r>
            <a:br>
              <a:rPr lang="uk-UA" sz="2800" b="1" smtClean="0">
                <a:solidFill>
                  <a:srgbClr val="03386D"/>
                </a:solidFill>
                <a:latin typeface="Arial" charset="0"/>
              </a:rPr>
            </a:br>
            <a:endParaRPr lang="uk-UA" sz="2800" b="1" smtClean="0">
              <a:solidFill>
                <a:srgbClr val="03386D"/>
              </a:solidFill>
              <a:latin typeface="Arial" charset="0"/>
            </a:endParaRPr>
          </a:p>
        </p:txBody>
      </p:sp>
      <p:pic>
        <p:nvPicPr>
          <p:cNvPr id="25602" name="Місце для вмісту 17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36788" y="1357313"/>
            <a:ext cx="7366000" cy="5351462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6"/>
          <p:cNvSpPr>
            <a:spLocks noGrp="1"/>
          </p:cNvSpPr>
          <p:nvPr>
            <p:ph type="title"/>
          </p:nvPr>
        </p:nvSpPr>
        <p:spPr>
          <a:xfrm>
            <a:off x="5432425" y="365125"/>
            <a:ext cx="5921375" cy="1054100"/>
          </a:xfrm>
        </p:spPr>
        <p:txBody>
          <a:bodyPr/>
          <a:lstStyle/>
          <a:p>
            <a:r>
              <a:rPr lang="uk-UA" sz="2800" b="1" smtClean="0">
                <a:solidFill>
                  <a:srgbClr val="03386D"/>
                </a:solidFill>
                <a:latin typeface="Arial" charset="0"/>
              </a:rPr>
              <a:t>Фрагменти урочистостей</a:t>
            </a:r>
          </a:p>
        </p:txBody>
      </p:sp>
      <p:pic>
        <p:nvPicPr>
          <p:cNvPr id="26626" name="Picture 13" descr="IMG_5537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5013" y="560388"/>
            <a:ext cx="4422775" cy="2947987"/>
          </a:xfrm>
        </p:spPr>
      </p:pic>
      <p:pic>
        <p:nvPicPr>
          <p:cNvPr id="26627" name="Picture 14" descr="IMG_5652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471613" y="3757613"/>
            <a:ext cx="4284662" cy="2855912"/>
          </a:xfrm>
        </p:spPr>
      </p:pic>
      <p:pic>
        <p:nvPicPr>
          <p:cNvPr id="26628" name="Picture 20" descr="004"/>
          <p:cNvPicPr>
            <a:picLocks noChangeAspect="1" noChangeArrowheads="1"/>
          </p:cNvPicPr>
          <p:nvPr>
            <p:ph sz="half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072188" y="1500188"/>
            <a:ext cx="5648325" cy="4862512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sz="4800" b="1" smtClean="0">
                <a:solidFill>
                  <a:srgbClr val="03386D"/>
                </a:solidFill>
                <a:latin typeface="Arial" charset="0"/>
              </a:rPr>
              <a:t>Дякую за увагу!</a:t>
            </a:r>
          </a:p>
        </p:txBody>
      </p:sp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8074025" y="2751138"/>
            <a:ext cx="3903663" cy="977900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002060"/>
                </a:solidFill>
                <a:latin typeface="Arial" charset="0"/>
                <a:cs typeface="Arial" charset="0"/>
              </a:rPr>
              <a:t>Афіша виставки</a:t>
            </a:r>
          </a:p>
        </p:txBody>
      </p:sp>
      <p:pic>
        <p:nvPicPr>
          <p:cNvPr id="16386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28863" y="0"/>
            <a:ext cx="4591050" cy="6838950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90588" y="989013"/>
            <a:ext cx="8331200" cy="5576887"/>
          </a:xfrm>
        </p:spPr>
      </p:pic>
      <p:sp>
        <p:nvSpPr>
          <p:cNvPr id="17410" name="Прямокутник 6"/>
          <p:cNvSpPr>
            <a:spLocks noChangeArrowheads="1"/>
          </p:cNvSpPr>
          <p:nvPr/>
        </p:nvSpPr>
        <p:spPr bwMode="auto">
          <a:xfrm>
            <a:off x="9436100" y="2795588"/>
            <a:ext cx="21859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002060"/>
                </a:solidFill>
              </a:rPr>
              <a:t>Гості урочистого </a:t>
            </a:r>
          </a:p>
          <a:p>
            <a:r>
              <a:rPr lang="uk-UA" sz="2400" b="1">
                <a:solidFill>
                  <a:srgbClr val="002060"/>
                </a:solidFill>
              </a:rPr>
              <a:t>відкриття виставки</a:t>
            </a:r>
            <a:endParaRPr lang="uk-UA" sz="240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/>
          </p:cNvSpPr>
          <p:nvPr>
            <p:ph type="title"/>
          </p:nvPr>
        </p:nvSpPr>
        <p:spPr>
          <a:xfrm>
            <a:off x="728663" y="355600"/>
            <a:ext cx="10515600" cy="1325563"/>
          </a:xfrm>
        </p:spPr>
        <p:txBody>
          <a:bodyPr/>
          <a:lstStyle/>
          <a:p>
            <a:pPr algn="ctr" eaLnBrk="1" hangingPunct="1"/>
            <a:r>
              <a:rPr lang="uk-UA" b="1" smtClean="0">
                <a:solidFill>
                  <a:srgbClr val="03386D"/>
                </a:solidFill>
                <a:latin typeface="Arial" charset="0"/>
              </a:rPr>
              <a:t>    Розділ І  “Бібліотека вченого”</a:t>
            </a:r>
          </a:p>
        </p:txBody>
      </p:sp>
      <p:pic>
        <p:nvPicPr>
          <p:cNvPr id="18434" name="Picture 6" descr="IMG_5616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4913" y="1487488"/>
            <a:ext cx="3449637" cy="5175250"/>
          </a:xfrm>
        </p:spPr>
      </p:pic>
      <p:pic>
        <p:nvPicPr>
          <p:cNvPr id="18435" name="Picture 9" descr="IMG_5617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24500" y="2284413"/>
            <a:ext cx="5818188" cy="3878262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b="1" smtClean="0">
                <a:solidFill>
                  <a:srgbClr val="03386D"/>
                </a:solidFill>
                <a:latin typeface="Arial" charset="0"/>
              </a:rPr>
              <a:t>Розділ ІІ “Закордонні поїздки”</a:t>
            </a:r>
          </a:p>
        </p:txBody>
      </p:sp>
      <p:pic>
        <p:nvPicPr>
          <p:cNvPr id="19458" name="Picture 10" descr="IMG_5618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0350" y="1455738"/>
            <a:ext cx="3506788" cy="5260975"/>
          </a:xfrm>
        </p:spPr>
      </p:pic>
      <p:pic>
        <p:nvPicPr>
          <p:cNvPr id="19459" name="Picture 11" descr="IMG_5619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65788" y="2273300"/>
            <a:ext cx="5937250" cy="3957638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sz="2800" b="1" smtClean="0">
                <a:solidFill>
                  <a:srgbClr val="03386D"/>
                </a:solidFill>
                <a:latin typeface="Arial" charset="0"/>
              </a:rPr>
              <a:t>Прижиттєві публікації В. Сухомлинського </a:t>
            </a:r>
            <a:br>
              <a:rPr lang="uk-UA" sz="2800" b="1" smtClean="0">
                <a:solidFill>
                  <a:srgbClr val="03386D"/>
                </a:solidFill>
                <a:latin typeface="Arial" charset="0"/>
              </a:rPr>
            </a:br>
            <a:r>
              <a:rPr lang="uk-UA" sz="2800" b="1" smtClean="0">
                <a:solidFill>
                  <a:srgbClr val="03386D"/>
                </a:solidFill>
                <a:latin typeface="Arial" charset="0"/>
              </a:rPr>
              <a:t>в зарубіжних виданнях</a:t>
            </a:r>
          </a:p>
        </p:txBody>
      </p:sp>
      <p:pic>
        <p:nvPicPr>
          <p:cNvPr id="20482" name="Picture 7" descr="IMG_562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90713" y="1693863"/>
            <a:ext cx="3325812" cy="4991100"/>
          </a:xfrm>
        </p:spPr>
      </p:pic>
      <p:pic>
        <p:nvPicPr>
          <p:cNvPr id="20483" name="Picture 8" descr="IMG_562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861050" y="1938338"/>
            <a:ext cx="5240338" cy="3494087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/>
          </p:cNvSpPr>
          <p:nvPr>
            <p:ph type="title"/>
          </p:nvPr>
        </p:nvSpPr>
        <p:spPr>
          <a:xfrm>
            <a:off x="5399088" y="1346200"/>
            <a:ext cx="5486400" cy="1182688"/>
          </a:xfrm>
        </p:spPr>
        <p:txBody>
          <a:bodyPr/>
          <a:lstStyle/>
          <a:p>
            <a:pPr algn="ctr" eaLnBrk="1" hangingPunct="1"/>
            <a:r>
              <a:rPr lang="uk-UA" sz="2800" b="1" smtClean="0">
                <a:solidFill>
                  <a:srgbClr val="03386D"/>
                </a:solidFill>
                <a:latin typeface="Arial" charset="0"/>
              </a:rPr>
              <a:t>Кокеріл Аллан Леслі </a:t>
            </a:r>
            <a:br>
              <a:rPr lang="uk-UA" sz="2800" b="1" smtClean="0">
                <a:solidFill>
                  <a:srgbClr val="03386D"/>
                </a:solidFill>
                <a:latin typeface="Arial" charset="0"/>
              </a:rPr>
            </a:br>
            <a:r>
              <a:rPr lang="uk-UA" sz="2800" b="1" smtClean="0">
                <a:solidFill>
                  <a:srgbClr val="03386D"/>
                </a:solidFill>
                <a:latin typeface="Arial" charset="0"/>
              </a:rPr>
              <a:t>та його праці</a:t>
            </a:r>
          </a:p>
        </p:txBody>
      </p:sp>
      <p:pic>
        <p:nvPicPr>
          <p:cNvPr id="21506" name="Picture 7" descr="IMG_5629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98600" y="1117600"/>
            <a:ext cx="3692525" cy="5540375"/>
          </a:xfrm>
        </p:spPr>
      </p:pic>
      <p:pic>
        <p:nvPicPr>
          <p:cNvPr id="21507" name="Picture 8" descr="IMG_5630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27675" y="2817813"/>
            <a:ext cx="5575300" cy="3716337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/>
          </p:cNvSpPr>
          <p:nvPr>
            <p:ph type="title"/>
          </p:nvPr>
        </p:nvSpPr>
        <p:spPr>
          <a:xfrm>
            <a:off x="5595938" y="1323975"/>
            <a:ext cx="4637087" cy="1249363"/>
          </a:xfrm>
        </p:spPr>
        <p:txBody>
          <a:bodyPr/>
          <a:lstStyle/>
          <a:p>
            <a:pPr eaLnBrk="1" hangingPunct="1"/>
            <a:r>
              <a:rPr lang="uk-UA" sz="2400" b="1" smtClean="0">
                <a:solidFill>
                  <a:srgbClr val="03386D"/>
                </a:solidFill>
                <a:latin typeface="Arial" charset="0"/>
              </a:rPr>
              <a:t>Послідовники педагогіки </a:t>
            </a:r>
            <a:br>
              <a:rPr lang="uk-UA" sz="2400" b="1" smtClean="0">
                <a:solidFill>
                  <a:srgbClr val="03386D"/>
                </a:solidFill>
                <a:latin typeface="Arial" charset="0"/>
              </a:rPr>
            </a:br>
            <a:r>
              <a:rPr lang="uk-UA" sz="2400" b="1" smtClean="0">
                <a:solidFill>
                  <a:srgbClr val="03386D"/>
                </a:solidFill>
                <a:latin typeface="Arial" charset="0"/>
              </a:rPr>
              <a:t>В. Сухомлинського в КНР</a:t>
            </a:r>
            <a:r>
              <a:rPr lang="uk-UA" sz="2200" b="1" smtClean="0">
                <a:solidFill>
                  <a:srgbClr val="03386D"/>
                </a:solidFill>
                <a:latin typeface="Arial" charset="0"/>
              </a:rPr>
              <a:t/>
            </a:r>
            <a:br>
              <a:rPr lang="uk-UA" sz="2200" b="1" smtClean="0">
                <a:solidFill>
                  <a:srgbClr val="03386D"/>
                </a:solidFill>
                <a:latin typeface="Arial" charset="0"/>
              </a:rPr>
            </a:br>
            <a:endParaRPr lang="uk-UA" sz="2400" b="1" smtClean="0">
              <a:solidFill>
                <a:srgbClr val="03386D"/>
              </a:solidFill>
              <a:latin typeface="Arial" charset="0"/>
            </a:endParaRPr>
          </a:p>
        </p:txBody>
      </p:sp>
      <p:pic>
        <p:nvPicPr>
          <p:cNvPr id="22530" name="Picture 6" descr="IMG_5634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40375" y="2359025"/>
            <a:ext cx="6210300" cy="4140200"/>
          </a:xfrm>
        </p:spPr>
      </p:pic>
      <p:pic>
        <p:nvPicPr>
          <p:cNvPr id="22531" name="Picture 11" descr="IMG_5633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214438" y="782638"/>
            <a:ext cx="3898900" cy="5848350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4"/>
          <p:cNvSpPr>
            <a:spLocks noGrp="1"/>
          </p:cNvSpPr>
          <p:nvPr>
            <p:ph type="title"/>
          </p:nvPr>
        </p:nvSpPr>
        <p:spPr>
          <a:xfrm>
            <a:off x="4845050" y="974725"/>
            <a:ext cx="6215063" cy="857250"/>
          </a:xfrm>
        </p:spPr>
        <p:txBody>
          <a:bodyPr/>
          <a:lstStyle/>
          <a:p>
            <a:pPr algn="ctr" eaLnBrk="1" hangingPunct="1"/>
            <a:r>
              <a:rPr lang="uk-UA" sz="2400" b="1" smtClean="0">
                <a:solidFill>
                  <a:srgbClr val="03386D"/>
                </a:solidFill>
                <a:latin typeface="Arial" charset="0"/>
              </a:rPr>
              <a:t>Праці послідовників</a:t>
            </a:r>
            <a:br>
              <a:rPr lang="uk-UA" sz="2400" b="1" smtClean="0">
                <a:solidFill>
                  <a:srgbClr val="03386D"/>
                </a:solidFill>
                <a:latin typeface="Arial" charset="0"/>
              </a:rPr>
            </a:br>
            <a:r>
              <a:rPr lang="uk-UA" sz="2400" b="1" smtClean="0">
                <a:solidFill>
                  <a:srgbClr val="03386D"/>
                </a:solidFill>
                <a:latin typeface="Arial" charset="0"/>
              </a:rPr>
              <a:t>творчості В. Сухомлинського </a:t>
            </a:r>
            <a:br>
              <a:rPr lang="uk-UA" sz="2400" b="1" smtClean="0">
                <a:solidFill>
                  <a:srgbClr val="03386D"/>
                </a:solidFill>
                <a:latin typeface="Arial" charset="0"/>
              </a:rPr>
            </a:br>
            <a:r>
              <a:rPr lang="uk-UA" sz="2400" b="1" smtClean="0">
                <a:solidFill>
                  <a:srgbClr val="03386D"/>
                </a:solidFill>
                <a:latin typeface="Arial" charset="0"/>
              </a:rPr>
              <a:t>у різних країнах світу</a:t>
            </a:r>
          </a:p>
        </p:txBody>
      </p:sp>
      <p:pic>
        <p:nvPicPr>
          <p:cNvPr id="23554" name="Picture 6" descr="IMG_5636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2688" y="617538"/>
            <a:ext cx="3727450" cy="5592762"/>
          </a:xfrm>
        </p:spPr>
      </p:pic>
      <p:pic>
        <p:nvPicPr>
          <p:cNvPr id="23555" name="Picture 12" descr="IMG_5638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51488" y="2295525"/>
            <a:ext cx="5780087" cy="3852863"/>
          </a:xfr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77</Words>
  <Application>Microsoft Office PowerPoint</Application>
  <PresentationFormat>Произвольный</PresentationFormat>
  <Paragraphs>18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 Light</vt:lpstr>
      <vt:lpstr>Calibri</vt:lpstr>
      <vt:lpstr>Тема Office</vt:lpstr>
      <vt:lpstr>Тема Office</vt:lpstr>
      <vt:lpstr>Світовий вимір педагогіки Василя Сухомлинського</vt:lpstr>
      <vt:lpstr>Афіша виставки</vt:lpstr>
      <vt:lpstr>Слайд 3</vt:lpstr>
      <vt:lpstr>    Розділ І  “Бібліотека вченого”</vt:lpstr>
      <vt:lpstr>Розділ ІІ “Закордонні поїздки”</vt:lpstr>
      <vt:lpstr>Прижиттєві публікації В. Сухомлинського  в зарубіжних виданнях</vt:lpstr>
      <vt:lpstr>Кокеріл Аллан Леслі  та його праці</vt:lpstr>
      <vt:lpstr>Послідовники педагогіки  В. Сухомлинського в КНР </vt:lpstr>
      <vt:lpstr>Праці послідовників творчості В. Сухомлинського  у різних країнах світу</vt:lpstr>
      <vt:lpstr>Переклади праць В. Сухомлинського  іноземними мовами</vt:lpstr>
      <vt:lpstr>Карта поширення педагогіки  В. Сухомлинського у світі</vt:lpstr>
      <vt:lpstr>Відкриття виставки Виступ квартету “Anima” </vt:lpstr>
      <vt:lpstr>Фрагменти урочистостей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pmu</cp:lastModifiedBy>
  <cp:revision>25</cp:revision>
  <dcterms:created xsi:type="dcterms:W3CDTF">2020-10-04T10:29:41Z</dcterms:created>
  <dcterms:modified xsi:type="dcterms:W3CDTF">2021-03-02T13:59:35Z</dcterms:modified>
</cp:coreProperties>
</file>