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6223" autoAdjust="0"/>
  </p:normalViewPr>
  <p:slideViewPr>
    <p:cSldViewPr>
      <p:cViewPr varScale="1">
        <p:scale>
          <a:sx n="42" d="100"/>
          <a:sy n="42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2C250-F3B8-43D4-95F5-2301FACA11CC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47FD-638C-4DFD-9502-5C82497C7BC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E47FD-638C-4DFD-9502-5C82497C7BC3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q=%D0%9D%D0%B8%D0%BA%D0%BE%D0%BB%D0%B0%D0%B9+%D0%AD%D0%BA%D0%BA&amp;stick=H4sIAAAAAAAAAOPgE-LSz9U3SDeJzzPOVQKzzaoKiwzKtcSyk6300zJzcsGEVUpmUWpySX7RIlbRC3Mv7Liw68K-C7svbLiwU-HCWiBn1w5WRgDhJ9ZTTQAAAA&amp;ved=2ahUKEwiOwfSy_P3oAhXG-ioKHW2xBAgQmxMoATAbegQIDBAD" TargetMode="External"/><Relationship Id="rId2" Type="http://schemas.openxmlformats.org/officeDocument/2006/relationships/hyperlink" Target="https://www.google.com/search?sa=X&amp;q=%D0%BF%D1%83%D1%82%D1%91%D0%B2%D0%BA%D0%B0+%D0%B2+%D0%B6%D0%B8%D0%B7%D0%BD%D1%8C+%D1%80%D0%B5%D0%B6%D0%B8%D1%81%D0%B5%D1%80&amp;stick=H4sIAAAAAAAAAOPgE-LSz9U3SDeJzzPO1RLLTrbST8vMyQUTVimZRanJJflFi1i1L-y_2Hyx6eLEC5su7LqwQeHCJoUL2y7suLD9wt6LPQoXGy5sBXEvNl7YerEBALUT8PRUAAAA&amp;ved=2ahUKEwiOwfSy_P3oAhXG-ioKHW2xBAgQ6BMoADAbegQIDBA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sa=X&amp;q=%D0%BF%D0%B5%D0%B4%D0%B0%D0%B3%D0%BE%D0%B3%D1%96%D1%87%D0%BD%D0%B0+%D0%BF%D0%BE%D0%B5%D0%BC%D0%B0+mechislava+mayevskaya&amp;stick=H4sIAAAAAAAAAOPgE-LSz9U3ME2zNKgsUwKzs02zkuNztMSyk6300zJzcsGEVUpmUWpySX7RIlbzC_svbL2w5cKGC5sv7Luw-eK0i-0X9l7YoAAU3geU2ANk5qYmZ2QW5ySWJSrkJlamlhVnJ1Ym7mBlBADZlVkXbwAAAA&amp;ved=2ahUKEwjIy6fz-_3oAhUrl4sKHd-sDvMQmxMoAjAcegQIDRAE" TargetMode="External"/><Relationship Id="rId5" Type="http://schemas.openxmlformats.org/officeDocument/2006/relationships/hyperlink" Target="https://www.google.com/search?sa=X&amp;q=%D0%BF%D0%B5%D0%B4%D0%B0%D0%B3%D0%BE%D0%B3%D1%96%D1%87%D0%BD%D0%B0+%D0%BF%D0%BE%D0%B5%D0%BC%D0%B0+%D0%BE%D0%BB%D0%B5%D0%BA%D1%81%D1%96%D0%B9+%D0%BC%D0%B0%D1%81%D0%BB%D1%8E%D0%BA%D0%BE%D0%B2&amp;stick=H4sIAAAAAAAAAOPgE-LSz9U3ME2zNKgsUwKzs02zkuOTtcSyk6300zJzcsGEVUpmUWpySX7RIlbHC_svbL2w5cKGC5sv7Luw-eK0i-0X9l7YoAAU3geU2ANi7ruwG8jcdbHx4rQLOxVAYhcbL-y-2HdhF1Bq0w5WRgDCxyfLeQAAAA&amp;ved=2ahUKEwjIy6fz-_3oAhUrl4sKHd-sDvMQmxMoATAcegQIDRAD" TargetMode="External"/><Relationship Id="rId4" Type="http://schemas.openxmlformats.org/officeDocument/2006/relationships/hyperlink" Target="https://www.google.com/search?sa=X&amp;q=%D0%BF%D0%B5%D0%B4%D0%B0%D0%B3%D0%BE%D0%B3%D0%B8%D1%87%D0%B5%D1%81%D0%BA%D0%B0%D1%8F+%D0%BF%D0%BE%D1%8D%D0%BC%D0%B0+%D1%84%D0%B8%D0%BB%D1%8C%D0%BC+%D1%80%D0%B5%D0%B6%D0%B8%D1%81%D0%B5%D1%80%D0%B8&amp;stick=H4sIAAAAAAAAAOPgE-LSz9U3ME2zNKgs0xLLTrbST8vMyQUTVimZRanJJflFi1idL-y_sPXClgsbLmy-sA-Id1xsv7D1YuOFXRc2XOxXAEruu9h7Yc-FDQoXWy7suLD7Ys-FPQoXG4BatgGVNgKVNlzYAQAY2EuAbAAAAA&amp;ved=2ahUKEwjIy6fz-_3oAhUrl4sKHd-sDvMQ6BMoADAcegQIDRA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npb.gov.ua/ua/?s=%D0%9C%D0%B0%D0%BA%D0%B0%D1%80%D0%B5%D0%BD%D0%BA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mu.in.ua/?s=%D0%BC%D0%B0%D0%BA%D0%B0%D1%80%D0%B5%D0%BD%D0%BA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mu.in.ua/exhibitions/vistavka_pedagog_tvorec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spu.edu.ua/" TargetMode="External"/><Relationship Id="rId2" Type="http://schemas.openxmlformats.org/officeDocument/2006/relationships/hyperlink" Target="http://kppk.com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846640" cy="1512167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Педагогічний музей України</a:t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/>
          <a:lstStyle/>
          <a:p>
            <a:r>
              <a:rPr lang="uk-UA" b="1" dirty="0" smtClean="0"/>
              <a:t>Педагогічна концепція </a:t>
            </a:r>
          </a:p>
          <a:p>
            <a:r>
              <a:rPr lang="uk-UA" b="1" dirty="0" smtClean="0"/>
              <a:t>Антона Макаренка</a:t>
            </a:r>
          </a:p>
          <a:p>
            <a:r>
              <a:rPr lang="ru-RU" dirty="0" smtClean="0"/>
              <a:t>(1888 – 1939)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Фільми про життя і творчість А.С.Макаренка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uk-UA" dirty="0" smtClean="0"/>
              <a:t>Путівка в життя /</a:t>
            </a:r>
            <a:r>
              <a:rPr lang="uk-UA" b="1" dirty="0" smtClean="0">
                <a:hlinkClick r:id="rId2"/>
              </a:rPr>
              <a:t> Режисер</a:t>
            </a:r>
            <a:r>
              <a:rPr lang="uk-UA" b="1" dirty="0" smtClean="0"/>
              <a:t>: </a:t>
            </a:r>
            <a:r>
              <a:rPr lang="uk-UA" dirty="0" smtClean="0">
                <a:hlinkClick r:id="rId3"/>
              </a:rPr>
              <a:t>Микола </a:t>
            </a:r>
            <a:r>
              <a:rPr lang="uk-UA" dirty="0" err="1" smtClean="0">
                <a:hlinkClick r:id="rId3"/>
              </a:rPr>
              <a:t>Екк</a:t>
            </a:r>
            <a:r>
              <a:rPr lang="uk-UA" dirty="0" smtClean="0"/>
              <a:t>  (1931) 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Педагогічна</a:t>
            </a:r>
            <a:r>
              <a:rPr lang="ru-RU" dirty="0" smtClean="0"/>
              <a:t> поема /</a:t>
            </a:r>
            <a:r>
              <a:rPr lang="uk-UA" b="1" dirty="0" smtClean="0">
                <a:hlinkClick r:id="rId4"/>
              </a:rPr>
              <a:t> Режисери</a:t>
            </a:r>
            <a:r>
              <a:rPr lang="uk-UA" b="1" dirty="0" smtClean="0"/>
              <a:t>: </a:t>
            </a:r>
            <a:r>
              <a:rPr lang="uk-UA" dirty="0" smtClean="0">
                <a:hlinkClick r:id="rId5"/>
              </a:rPr>
              <a:t>Олексій </a:t>
            </a:r>
            <a:r>
              <a:rPr lang="uk-UA" dirty="0" err="1" smtClean="0">
                <a:hlinkClick r:id="rId5"/>
              </a:rPr>
              <a:t>Маслюков</a:t>
            </a:r>
            <a:r>
              <a:rPr lang="uk-UA" dirty="0" smtClean="0"/>
              <a:t>, </a:t>
            </a:r>
            <a:r>
              <a:rPr lang="en-AU" dirty="0" err="1" smtClean="0">
                <a:hlinkClick r:id="rId6"/>
              </a:rPr>
              <a:t>Mechislava</a:t>
            </a:r>
            <a:r>
              <a:rPr lang="en-AU" dirty="0" smtClean="0">
                <a:hlinkClick r:id="rId6"/>
              </a:rPr>
              <a:t> </a:t>
            </a:r>
            <a:r>
              <a:rPr lang="en-AU" dirty="0" err="1" smtClean="0">
                <a:hlinkClick r:id="rId6"/>
              </a:rPr>
              <a:t>Mayevskaya</a:t>
            </a:r>
            <a:r>
              <a:rPr lang="uk-UA" dirty="0" smtClean="0"/>
              <a:t> (1955)</a:t>
            </a:r>
          </a:p>
          <a:p>
            <a:pPr>
              <a:buNone/>
            </a:pPr>
            <a:r>
              <a:rPr lang="ru-RU" dirty="0" smtClean="0"/>
              <a:t>3.  «Антон Макаренко. Дальня перспектива»: </a:t>
            </a:r>
            <a:r>
              <a:rPr lang="ru-RU" dirty="0" err="1" smtClean="0"/>
              <a:t>документальний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автор </a:t>
            </a:r>
            <a:r>
              <a:rPr lang="ru-RU" dirty="0" err="1" smtClean="0"/>
              <a:t>Тетяна</a:t>
            </a:r>
            <a:r>
              <a:rPr lang="ru-RU" dirty="0" smtClean="0"/>
              <a:t> </a:t>
            </a:r>
            <a:r>
              <a:rPr lang="ru-RU" dirty="0" err="1" smtClean="0"/>
              <a:t>Трофимчук</a:t>
            </a:r>
            <a:r>
              <a:rPr lang="ru-RU" dirty="0" smtClean="0"/>
              <a:t>, </a:t>
            </a:r>
            <a:r>
              <a:rPr lang="ru-RU" dirty="0" err="1" smtClean="0"/>
              <a:t>режисер</a:t>
            </a:r>
            <a:r>
              <a:rPr lang="ru-RU" dirty="0" smtClean="0"/>
              <a:t> </a:t>
            </a:r>
            <a:r>
              <a:rPr lang="ru-RU" dirty="0" err="1" smtClean="0"/>
              <a:t>Світлана</a:t>
            </a:r>
            <a:r>
              <a:rPr lang="ru-RU" dirty="0" smtClean="0"/>
              <a:t> </a:t>
            </a:r>
            <a:r>
              <a:rPr lang="ru-RU" dirty="0" err="1" smtClean="0"/>
              <a:t>Ревенко</a:t>
            </a:r>
            <a:r>
              <a:rPr lang="ru-RU" dirty="0" smtClean="0"/>
              <a:t>, </a:t>
            </a:r>
            <a:r>
              <a:rPr lang="ru-RU" dirty="0" err="1" smtClean="0"/>
              <a:t>керівник</a:t>
            </a:r>
            <a:r>
              <a:rPr lang="ru-RU" dirty="0" smtClean="0"/>
              <a:t> проекту Марк </a:t>
            </a:r>
            <a:r>
              <a:rPr lang="ru-RU" dirty="0" err="1" smtClean="0"/>
              <a:t>Гресь</a:t>
            </a:r>
            <a:r>
              <a:rPr lang="ru-RU" dirty="0" smtClean="0"/>
              <a:t>. (2013)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err="1" smtClean="0"/>
              <a:t>Державна</a:t>
            </a:r>
            <a:r>
              <a:rPr lang="ru-RU" sz="1800" dirty="0" smtClean="0"/>
              <a:t> </a:t>
            </a:r>
            <a:r>
              <a:rPr lang="ru-RU" sz="1800" dirty="0" err="1" smtClean="0"/>
              <a:t>науково-педагогічна</a:t>
            </a:r>
            <a:r>
              <a:rPr lang="ru-RU" sz="1800" dirty="0" smtClean="0"/>
              <a:t> </a:t>
            </a:r>
            <a:r>
              <a:rPr lang="ru-RU" sz="1800" dirty="0" err="1" smtClean="0"/>
              <a:t>бібліотека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</a:t>
            </a:r>
            <a:r>
              <a:rPr lang="ru-RU" sz="1800" dirty="0" err="1" smtClean="0"/>
              <a:t>ім.В.О.Сухомлинського</a:t>
            </a:r>
            <a:r>
              <a:rPr lang="ru-RU" sz="1800" dirty="0" smtClean="0"/>
              <a:t> (</a:t>
            </a:r>
            <a:r>
              <a:rPr lang="ru-RU" sz="1800" dirty="0" err="1" smtClean="0"/>
              <a:t>вул.Берлинського</a:t>
            </a:r>
            <a:r>
              <a:rPr lang="ru-RU" sz="1800" dirty="0" smtClean="0"/>
              <a:t>, 9)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AU" sz="2400" dirty="0" smtClean="0">
                <a:hlinkClick r:id="rId2"/>
              </a:rPr>
              <a:t> </a:t>
            </a:r>
            <a:r>
              <a:rPr lang="en-AU" sz="2000" dirty="0" smtClean="0">
                <a:hlinkClick r:id="rId2"/>
              </a:rPr>
              <a:t>https://dnpb.gov.ua/ua/?s=%D0%9C%D0%B0%D0%BA%D0%B0%D1%80%D0%B5%D0%BD%D0%BA%D0%BE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3924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41044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/>
              <a:t>Педагогічний музей України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AU" sz="2000" dirty="0" smtClean="0">
                <a:hlinkClick r:id="rId2"/>
              </a:rPr>
              <a:t>http://pmu.in.ua/?s=%D0%BC%D0%B0%D0%BA%D0%B0%D1%80%D0%B5%D0%BD%D0%BA%D0%BE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283968" cy="52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4572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dirty="0" smtClean="0"/>
              <a:t>Педагогічний музей України </a:t>
            </a:r>
            <a:r>
              <a:rPr lang="uk-UA" sz="2700" dirty="0" smtClean="0">
                <a:hlinkClick r:id="rId3"/>
              </a:rPr>
              <a:t/>
            </a:r>
            <a:br>
              <a:rPr lang="uk-UA" sz="2700" dirty="0" smtClean="0">
                <a:hlinkClick r:id="rId3"/>
              </a:rPr>
            </a:br>
            <a:r>
              <a:rPr lang="en-AU" sz="2700" dirty="0" smtClean="0">
                <a:hlinkClick r:id="rId3"/>
              </a:rPr>
              <a:t>http://pmu.in.ua/exhibitions/vistavka_pedagog_tvorec</a:t>
            </a:r>
            <a:r>
              <a:rPr lang="en-AU" dirty="0" smtClean="0">
                <a:hlinkClick r:id="rId3"/>
              </a:rPr>
              <a:t>/</a:t>
            </a:r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16832"/>
            <a:ext cx="47880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4"/>
            <a:ext cx="4179148" cy="48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2520280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Київський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професійно-педагогічний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err="1" smtClean="0"/>
              <a:t>коледж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імені</a:t>
            </a:r>
            <a:r>
              <a:rPr lang="ru-RU" sz="2000" b="1" dirty="0" smtClean="0"/>
              <a:t> Антона </a:t>
            </a:r>
            <a:r>
              <a:rPr lang="ru-RU" sz="2000" b="1" dirty="0" err="1" smtClean="0"/>
              <a:t>Макаренка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AU" sz="2000" dirty="0" smtClean="0">
                <a:hlinkClick r:id="rId2"/>
              </a:rPr>
              <a:t> http://kppk.com.ua/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Сумський державний педагогічний </a:t>
            </a:r>
            <a:r>
              <a:rPr lang="uk-UA" sz="2000" b="1" smtClean="0"/>
              <a:t>університет </a:t>
            </a:r>
            <a:r>
              <a:rPr lang="uk-UA" sz="2000" b="1" smtClean="0"/>
              <a:t>імені </a:t>
            </a:r>
            <a:r>
              <a:rPr lang="uk-UA" sz="2000" b="1" dirty="0" smtClean="0"/>
              <a:t>А.С.Макаренка</a:t>
            </a:r>
            <a:br>
              <a:rPr lang="uk-UA" sz="2000" b="1" dirty="0" smtClean="0"/>
            </a:br>
            <a:r>
              <a:rPr lang="en-AU" sz="2000" dirty="0" smtClean="0">
                <a:hlinkClick r:id="rId3"/>
              </a:rPr>
              <a:t> https://sspu.edu.ua/ </a:t>
            </a:r>
            <a:r>
              <a:rPr lang="uk-UA" sz="1400" dirty="0" smtClean="0"/>
              <a:t/>
            </a:r>
            <a:br>
              <a:rPr lang="uk-UA" sz="1400" dirty="0" smtClean="0"/>
            </a:br>
            <a:endParaRPr lang="uk-UA" sz="1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9886"/>
            <a:ext cx="4572000" cy="450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361997"/>
            <a:ext cx="4572000" cy="449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Книжкові виставки у бібліотеках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13995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17646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Інформаційні ресурси</a:t>
            </a:r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42798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486003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Сучасний погляд на А.С.Макаренка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30425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43230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А.С.</a:t>
            </a:r>
            <a:r>
              <a:rPr lang="uk-UA" dirty="0" err="1" smtClean="0"/>
              <a:t>Макаренко-</a:t>
            </a:r>
            <a:r>
              <a:rPr lang="uk-UA" dirty="0" smtClean="0"/>
              <a:t> письменник</a:t>
            </a:r>
            <a:endParaRPr lang="uk-UA" dirty="0"/>
          </a:p>
        </p:txBody>
      </p:sp>
      <p:pic>
        <p:nvPicPr>
          <p:cNvPr id="8194" name="Picture 2" descr="C:\Users\1\Downloads\Обкладинка__Книги_для_батьків__А._С._Макаре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96753"/>
            <a:ext cx="2304256" cy="2808312"/>
          </a:xfrm>
          <a:prstGeom prst="rect">
            <a:avLst/>
          </a:prstGeom>
          <a:noFill/>
        </p:spPr>
      </p:pic>
      <p:pic>
        <p:nvPicPr>
          <p:cNvPr id="8195" name="Picture 3" descr="C:\Users\1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96752"/>
            <a:ext cx="2232248" cy="2880320"/>
          </a:xfrm>
          <a:prstGeom prst="rect">
            <a:avLst/>
          </a:prstGeom>
          <a:noFill/>
        </p:spPr>
      </p:pic>
      <p:pic>
        <p:nvPicPr>
          <p:cNvPr id="8196" name="Picture 4" descr="C:\Users\1\Downloads\Без названия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124744"/>
            <a:ext cx="2195736" cy="2808312"/>
          </a:xfrm>
          <a:prstGeom prst="rect">
            <a:avLst/>
          </a:prstGeom>
          <a:noFill/>
        </p:spPr>
      </p:pic>
      <p:pic>
        <p:nvPicPr>
          <p:cNvPr id="8197" name="Picture 5" descr="C:\Users\1\Downloads\Без названи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124744"/>
            <a:ext cx="1920999" cy="2830066"/>
          </a:xfrm>
          <a:prstGeom prst="rect">
            <a:avLst/>
          </a:prstGeom>
          <a:noFill/>
        </p:spPr>
      </p:pic>
      <p:pic>
        <p:nvPicPr>
          <p:cNvPr id="8198" name="Picture 6" descr="C:\Users\1\Downloads\Без названия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149080"/>
            <a:ext cx="2232248" cy="2708920"/>
          </a:xfrm>
          <a:prstGeom prst="rect">
            <a:avLst/>
          </a:prstGeom>
          <a:noFill/>
        </p:spPr>
      </p:pic>
      <p:pic>
        <p:nvPicPr>
          <p:cNvPr id="8199" name="Picture 7" descr="C:\Users\1\Downloads\Без назван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077072"/>
            <a:ext cx="3096344" cy="2780928"/>
          </a:xfrm>
          <a:prstGeom prst="rect">
            <a:avLst/>
          </a:prstGeom>
          <a:noFill/>
        </p:spPr>
      </p:pic>
      <p:pic>
        <p:nvPicPr>
          <p:cNvPr id="8200" name="Picture 8" descr="C:\Users\1\Downloads\marsh_30_godo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005064"/>
            <a:ext cx="3059832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42</Words>
  <Application>Microsoft Office PowerPoint</Application>
  <PresentationFormat>Экран (4:3)</PresentationFormat>
  <Paragraphs>18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Педагогічний музей України </vt:lpstr>
      <vt:lpstr>  Державна науково-педагогічна бібліотека України ім.В.О.Сухомлинського (вул.Берлинського, 9)  https://dnpb.gov.ua/ua/?s=%D0%9C%D0%B0%D0%BA%D0%B0%D1%80%D0%B5%D0%BD%D0%BA%D0%BE  </vt:lpstr>
      <vt:lpstr> Педагогічний музей України http://pmu.in.ua/?s=%D0%BC%D0%B0%D0%BA%D0%B0%D1%80%D0%B5%D0%BD%D0%BA%D0%BE  </vt:lpstr>
      <vt:lpstr>Педагогічний музей України  http://pmu.in.ua/exhibitions/vistavka_pedagog_tvorec/</vt:lpstr>
      <vt:lpstr>Київський професійно-педагогічний коледж імені Антона Макаренка  http://kppk.com.ua/ Сумський державний педагогічний університет імені А.С.Макаренка  https://sspu.edu.ua/  </vt:lpstr>
      <vt:lpstr>Книжкові виставки у бібліотеках</vt:lpstr>
      <vt:lpstr>Інформаційні ресурси</vt:lpstr>
      <vt:lpstr>Сучасний погляд на А.С.Макаренка</vt:lpstr>
      <vt:lpstr>А.С.Макаренко- письменник</vt:lpstr>
      <vt:lpstr>Фільми про життя і творчість А.С.Макаренка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Педагогічний музей України</dc:title>
  <dc:creator>1</dc:creator>
  <cp:lastModifiedBy>1</cp:lastModifiedBy>
  <cp:revision>17</cp:revision>
  <dcterms:created xsi:type="dcterms:W3CDTF">2020-04-23T05:05:07Z</dcterms:created>
  <dcterms:modified xsi:type="dcterms:W3CDTF">2020-04-23T07:39:08Z</dcterms:modified>
</cp:coreProperties>
</file>